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58"/>
  </p:notesMasterIdLst>
  <p:sldIdLst>
    <p:sldId id="256" r:id="rId2"/>
    <p:sldId id="444" r:id="rId3"/>
    <p:sldId id="445" r:id="rId4"/>
    <p:sldId id="433" r:id="rId5"/>
    <p:sldId id="447" r:id="rId6"/>
    <p:sldId id="434" r:id="rId7"/>
    <p:sldId id="446" r:id="rId8"/>
    <p:sldId id="448" r:id="rId9"/>
    <p:sldId id="452" r:id="rId10"/>
    <p:sldId id="449" r:id="rId11"/>
    <p:sldId id="435" r:id="rId12"/>
    <p:sldId id="436" r:id="rId13"/>
    <p:sldId id="273" r:id="rId14"/>
    <p:sldId id="437" r:id="rId15"/>
    <p:sldId id="438" r:id="rId16"/>
    <p:sldId id="320" r:id="rId17"/>
    <p:sldId id="260" r:id="rId18"/>
    <p:sldId id="261" r:id="rId19"/>
    <p:sldId id="262" r:id="rId20"/>
    <p:sldId id="263" r:id="rId21"/>
    <p:sldId id="264" r:id="rId22"/>
    <p:sldId id="265" r:id="rId23"/>
    <p:sldId id="311" r:id="rId24"/>
    <p:sldId id="266" r:id="rId25"/>
    <p:sldId id="267" r:id="rId26"/>
    <p:sldId id="268" r:id="rId27"/>
    <p:sldId id="428" r:id="rId28"/>
    <p:sldId id="274" r:id="rId29"/>
    <p:sldId id="275" r:id="rId30"/>
    <p:sldId id="429" r:id="rId31"/>
    <p:sldId id="427" r:id="rId32"/>
    <p:sldId id="313" r:id="rId33"/>
    <p:sldId id="276" r:id="rId34"/>
    <p:sldId id="299" r:id="rId35"/>
    <p:sldId id="277" r:id="rId36"/>
    <p:sldId id="440" r:id="rId37"/>
    <p:sldId id="280" r:id="rId38"/>
    <p:sldId id="441" r:id="rId39"/>
    <p:sldId id="303" r:id="rId40"/>
    <p:sldId id="442" r:id="rId41"/>
    <p:sldId id="443" r:id="rId42"/>
    <p:sldId id="439" r:id="rId43"/>
    <p:sldId id="450" r:id="rId44"/>
    <p:sldId id="291" r:id="rId45"/>
    <p:sldId id="292" r:id="rId46"/>
    <p:sldId id="321" r:id="rId47"/>
    <p:sldId id="322" r:id="rId48"/>
    <p:sldId id="323" r:id="rId49"/>
    <p:sldId id="339" r:id="rId50"/>
    <p:sldId id="358" r:id="rId51"/>
    <p:sldId id="342" r:id="rId52"/>
    <p:sldId id="451" r:id="rId53"/>
    <p:sldId id="453" r:id="rId54"/>
    <p:sldId id="282" r:id="rId55"/>
    <p:sldId id="353" r:id="rId56"/>
    <p:sldId id="425" r:id="rId5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E0D724-4786-4361-9BBD-3A23742CDCB7}">
          <p14:sldIdLst>
            <p14:sldId id="256"/>
            <p14:sldId id="444"/>
            <p14:sldId id="445"/>
          </p14:sldIdLst>
        </p14:section>
        <p14:section name="Untitled Section" id="{A9F04160-825A-4C05-AF60-AAEFA4E2A2E6}">
          <p14:sldIdLst>
            <p14:sldId id="433"/>
            <p14:sldId id="447"/>
            <p14:sldId id="434"/>
            <p14:sldId id="446"/>
            <p14:sldId id="448"/>
            <p14:sldId id="452"/>
          </p14:sldIdLst>
        </p14:section>
        <p14:section name="Untitled Section" id="{A4366F54-ACE1-4B84-B3F4-5BB46905EF3E}">
          <p14:sldIdLst>
            <p14:sldId id="449"/>
            <p14:sldId id="435"/>
            <p14:sldId id="436"/>
            <p14:sldId id="273"/>
            <p14:sldId id="437"/>
            <p14:sldId id="438"/>
          </p14:sldIdLst>
        </p14:section>
        <p14:section name="Untitled Section" id="{5AF70E33-D2C3-467C-99F2-6D71BFD81280}">
          <p14:sldIdLst>
            <p14:sldId id="320"/>
            <p14:sldId id="260"/>
            <p14:sldId id="261"/>
          </p14:sldIdLst>
        </p14:section>
        <p14:section name="Untitled Section" id="{F13966E2-38E4-4479-96D7-E1F5E73B9094}">
          <p14:sldIdLst>
            <p14:sldId id="262"/>
            <p14:sldId id="263"/>
          </p14:sldIdLst>
        </p14:section>
        <p14:section name="Untitled Section" id="{03662E19-42EC-4F24-B229-ABC265A2DFAD}">
          <p14:sldIdLst>
            <p14:sldId id="264"/>
            <p14:sldId id="265"/>
            <p14:sldId id="311"/>
          </p14:sldIdLst>
        </p14:section>
        <p14:section name="Untitled Section" id="{6D8E69D5-5EC2-4CD2-8EF5-2CA8B5A7A914}">
          <p14:sldIdLst>
            <p14:sldId id="266"/>
            <p14:sldId id="267"/>
            <p14:sldId id="268"/>
            <p14:sldId id="428"/>
          </p14:sldIdLst>
        </p14:section>
        <p14:section name="Untitled Section" id="{E6A5C23F-B12D-41DD-9C53-B1545AD3BFF9}">
          <p14:sldIdLst>
            <p14:sldId id="274"/>
            <p14:sldId id="275"/>
            <p14:sldId id="429"/>
            <p14:sldId id="427"/>
          </p14:sldIdLst>
        </p14:section>
        <p14:section name="Untitled Section" id="{DE77B114-F1B7-4943-BFDE-32ECC91518F2}">
          <p14:sldIdLst>
            <p14:sldId id="313"/>
            <p14:sldId id="276"/>
            <p14:sldId id="299"/>
            <p14:sldId id="277"/>
          </p14:sldIdLst>
        </p14:section>
        <p14:section name="Untitled Section" id="{7182098B-730B-4A99-BC0E-745BD16712CA}">
          <p14:sldIdLst>
            <p14:sldId id="440"/>
            <p14:sldId id="280"/>
            <p14:sldId id="441"/>
            <p14:sldId id="303"/>
            <p14:sldId id="442"/>
            <p14:sldId id="443"/>
            <p14:sldId id="439"/>
            <p14:sldId id="450"/>
          </p14:sldIdLst>
        </p14:section>
        <p14:section name="Untitled Section" id="{D75B09D5-042E-4571-A9AB-3F49440DD841}">
          <p14:sldIdLst>
            <p14:sldId id="291"/>
            <p14:sldId id="292"/>
          </p14:sldIdLst>
        </p14:section>
        <p14:section name="Untitled Section" id="{5F3BB08E-4FD3-497D-90DD-D6AD67FCDA0A}">
          <p14:sldIdLst>
            <p14:sldId id="321"/>
            <p14:sldId id="322"/>
            <p14:sldId id="323"/>
          </p14:sldIdLst>
        </p14:section>
        <p14:section name="Untitled Section" id="{90CED883-04F5-4616-B6EB-073A26808CA1}">
          <p14:sldIdLst>
            <p14:sldId id="339"/>
            <p14:sldId id="358"/>
            <p14:sldId id="342"/>
            <p14:sldId id="451"/>
            <p14:sldId id="453"/>
          </p14:sldIdLst>
        </p14:section>
        <p14:section name="Untitled Section" id="{D1535F5D-EFB2-4D4E-8B72-3178F83396F4}">
          <p14:sldIdLst>
            <p14:sldId id="282"/>
            <p14:sldId id="353"/>
            <p14:sldId id="4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719A"/>
    <a:srgbClr val="003366"/>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68" autoAdjust="0"/>
  </p:normalViewPr>
  <p:slideViewPr>
    <p:cSldViewPr>
      <p:cViewPr varScale="1">
        <p:scale>
          <a:sx n="96" d="100"/>
          <a:sy n="96" d="100"/>
        </p:scale>
        <p:origin x="1956"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pt-BR"/>
        </a:p>
      </c:txPr>
    </c:title>
    <c:autoTitleDeleted val="0"/>
    <c:plotArea>
      <c:layout>
        <c:manualLayout>
          <c:layoutTarget val="inner"/>
          <c:xMode val="edge"/>
          <c:yMode val="edge"/>
          <c:x val="0.159327975376197"/>
          <c:y val="0.216108513779528"/>
          <c:w val="0.5573479655914001"/>
          <c:h val="0.6030953996102878"/>
        </c:manualLayout>
      </c:layout>
      <c:doughnutChart>
        <c:varyColors val="1"/>
        <c:ser>
          <c:idx val="0"/>
          <c:order val="0"/>
          <c:tx>
            <c:strRef>
              <c:f>Sheet1!$B$1</c:f>
              <c:strCache>
                <c:ptCount val="1"/>
                <c:pt idx="0">
                  <c:v>Jogadores por idade nos EUA</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58EB-49EE-9630-0C53C5675F40}"/>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58EB-49EE-9630-0C53C5675F40}"/>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58EB-49EE-9630-0C53C5675F40}"/>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58EB-49EE-9630-0C53C5675F40}"/>
              </c:ext>
            </c:extLst>
          </c:dPt>
          <c:dLbls>
            <c:spPr>
              <a:noFill/>
              <a:ln>
                <a:noFill/>
              </a:ln>
              <a:effectLst/>
            </c:spPr>
            <c:txPr>
              <a:bodyPr rot="0" spcFirstLastPara="1" vertOverflow="ellipsis" vert="horz" wrap="square" anchor="ctr" anchorCtr="1"/>
              <a:lstStyle/>
              <a:p>
                <a:pPr>
                  <a:defRPr lang="en-US" sz="18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Sheet1!$A$2:$A$5</c:f>
              <c:strCache>
                <c:ptCount val="4"/>
                <c:pt idx="0">
                  <c:v>&lt;18 anos</c:v>
                </c:pt>
                <c:pt idx="1">
                  <c:v>18-35</c:v>
                </c:pt>
                <c:pt idx="2">
                  <c:v>36-49</c:v>
                </c:pt>
                <c:pt idx="3">
                  <c:v>49+</c:v>
                </c:pt>
              </c:strCache>
            </c:strRef>
          </c:cat>
          <c:val>
            <c:numRef>
              <c:f>Sheet1!$B$2:$B$5</c:f>
              <c:numCache>
                <c:formatCode>0%</c:formatCode>
                <c:ptCount val="4"/>
                <c:pt idx="0">
                  <c:v>0.17</c:v>
                </c:pt>
                <c:pt idx="1">
                  <c:v>0.16</c:v>
                </c:pt>
                <c:pt idx="2">
                  <c:v>0.12</c:v>
                </c:pt>
                <c:pt idx="3">
                  <c:v>0.11</c:v>
                </c:pt>
              </c:numCache>
            </c:numRef>
          </c:val>
          <c:extLst>
            <c:ext xmlns:c16="http://schemas.microsoft.com/office/drawing/2014/chart" uri="{C3380CC4-5D6E-409C-BE32-E72D297353CC}">
              <c16:uniqueId val="{00000008-58EB-49EE-9630-0C53C5675F4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2302707102726271"/>
          <c:y val="0.60605068920703609"/>
          <c:w val="0.26740453325589703"/>
          <c:h val="0.35693109149916052"/>
        </c:manualLayout>
      </c:layout>
      <c:overlay val="0"/>
      <c:spPr>
        <a:noFill/>
        <a:ln>
          <a:noFill/>
        </a:ln>
        <a:effectLst/>
      </c:spPr>
      <c:txPr>
        <a:bodyPr rot="0" spcFirstLastPara="1" vertOverflow="ellipsis" vert="horz" wrap="square" anchor="ctr" anchorCtr="1"/>
        <a:lstStyle/>
        <a:p>
          <a:pPr>
            <a:defRPr lang="en-US" sz="1600" b="0" i="0" u="none" strike="noStrike" kern="1200" baseline="0">
              <a:solidFill>
                <a:schemeClr val="tx1"/>
              </a:solidFill>
              <a:latin typeface="+mn-lt"/>
              <a:ea typeface="+mn-ea"/>
              <a:cs typeface="+mn-cs"/>
            </a:defRPr>
          </a:pPr>
          <a:endParaRPr lang="pt-BR"/>
        </a:p>
      </c:txPr>
    </c:legend>
    <c:plotVisOnly val="1"/>
    <c:dispBlanksAs val="zero"/>
    <c:showDLblsOverMax val="0"/>
  </c:chart>
  <c:spPr>
    <a:noFill/>
    <a:ln w="6350" cap="flat" cmpd="sng" algn="ctr">
      <a:noFill/>
      <a:prstDash val="solid"/>
      <a:miter lim="800000"/>
    </a:ln>
    <a:effectLst/>
  </c:spPr>
  <c:txPr>
    <a:bodyPr/>
    <a:lstStyle/>
    <a:p>
      <a:pPr>
        <a:defRPr sz="1800"/>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r>
              <a:rPr lang="pt-BR" dirty="0"/>
              <a:t>Jogadoras por idade nos EUA</a:t>
            </a:r>
          </a:p>
        </c:rich>
      </c:tx>
      <c:overlay val="0"/>
      <c:spPr>
        <a:noFill/>
        <a:ln>
          <a:noFill/>
        </a:ln>
        <a:effectLst/>
      </c:spPr>
      <c:txPr>
        <a:bodyPr rot="0" spcFirstLastPara="1" vertOverflow="ellipsis" vert="horz" wrap="square" anchor="ctr" anchorCtr="1"/>
        <a:lstStyle/>
        <a:p>
          <a:pPr>
            <a:defRPr sz="2160" b="1" i="0" u="none" strike="noStrike" kern="1200" baseline="0">
              <a:solidFill>
                <a:schemeClr val="tx1"/>
              </a:solidFill>
              <a:latin typeface="+mn-lt"/>
              <a:ea typeface="+mn-ea"/>
              <a:cs typeface="+mn-cs"/>
            </a:defRPr>
          </a:pPr>
          <a:endParaRPr lang="pt-BR"/>
        </a:p>
      </c:txPr>
    </c:title>
    <c:autoTitleDeleted val="0"/>
    <c:plotArea>
      <c:layout>
        <c:manualLayout>
          <c:layoutTarget val="inner"/>
          <c:xMode val="edge"/>
          <c:yMode val="edge"/>
          <c:x val="0.159327975376197"/>
          <c:y val="0.216108513779528"/>
          <c:w val="0.5573479655914001"/>
          <c:h val="0.6030953996102878"/>
        </c:manualLayout>
      </c:layout>
      <c:doughnutChart>
        <c:varyColors val="1"/>
        <c:ser>
          <c:idx val="0"/>
          <c:order val="0"/>
          <c:tx>
            <c:strRef>
              <c:f>Sheet1!$B$1</c:f>
              <c:strCache>
                <c:ptCount val="1"/>
                <c:pt idx="0">
                  <c:v>Jogadoras por idade nos EUA</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5225-40B7-A684-C2085FB13877}"/>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5225-40B7-A684-C2085FB13877}"/>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5225-40B7-A684-C2085FB13877}"/>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5225-40B7-A684-C2085FB13877}"/>
              </c:ext>
            </c:extLst>
          </c:dPt>
          <c:dLbls>
            <c:spPr>
              <a:noFill/>
              <a:ln>
                <a:noFill/>
              </a:ln>
              <a:effectLst/>
            </c:spPr>
            <c:txPr>
              <a:bodyPr rot="0" spcFirstLastPara="1" vertOverflow="ellipsis" vert="horz" wrap="square" anchor="ctr" anchorCtr="1"/>
              <a:lstStyle/>
              <a:p>
                <a:pPr>
                  <a:defRPr lang="en-US" sz="18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Sheet1!$A$2:$A$5</c:f>
              <c:strCache>
                <c:ptCount val="4"/>
                <c:pt idx="0">
                  <c:v>&lt;18 anos</c:v>
                </c:pt>
                <c:pt idx="1">
                  <c:v>18-35</c:v>
                </c:pt>
                <c:pt idx="2">
                  <c:v>36-49</c:v>
                </c:pt>
                <c:pt idx="3">
                  <c:v>49+</c:v>
                </c:pt>
              </c:strCache>
            </c:strRef>
          </c:cat>
          <c:val>
            <c:numRef>
              <c:f>Sheet1!$B$2:$B$5</c:f>
              <c:numCache>
                <c:formatCode>0%</c:formatCode>
                <c:ptCount val="4"/>
                <c:pt idx="0">
                  <c:v>0.11</c:v>
                </c:pt>
                <c:pt idx="1">
                  <c:v>0.13</c:v>
                </c:pt>
                <c:pt idx="2">
                  <c:v>0.08</c:v>
                </c:pt>
                <c:pt idx="3">
                  <c:v>0.12</c:v>
                </c:pt>
              </c:numCache>
            </c:numRef>
          </c:val>
          <c:extLst>
            <c:ext xmlns:c16="http://schemas.microsoft.com/office/drawing/2014/chart" uri="{C3380CC4-5D6E-409C-BE32-E72D297353CC}">
              <c16:uniqueId val="{00000008-5225-40B7-A684-C2085FB13877}"/>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72302707102726271"/>
          <c:y val="0.60605068920703609"/>
          <c:w val="0.26740453325589703"/>
          <c:h val="0.35693109149916052"/>
        </c:manualLayout>
      </c:layout>
      <c:overlay val="0"/>
      <c:spPr>
        <a:noFill/>
        <a:ln>
          <a:noFill/>
        </a:ln>
        <a:effectLst/>
      </c:spPr>
      <c:txPr>
        <a:bodyPr rot="0" spcFirstLastPara="1" vertOverflow="ellipsis" vert="horz" wrap="square" anchor="ctr" anchorCtr="1"/>
        <a:lstStyle/>
        <a:p>
          <a:pPr>
            <a:defRPr lang="en-US" sz="1600" b="0" i="0" u="none" strike="noStrike" kern="1200" baseline="0">
              <a:solidFill>
                <a:schemeClr val="tx1"/>
              </a:solidFill>
              <a:latin typeface="+mn-lt"/>
              <a:ea typeface="+mn-ea"/>
              <a:cs typeface="+mn-cs"/>
            </a:defRPr>
          </a:pPr>
          <a:endParaRPr lang="pt-BR"/>
        </a:p>
      </c:txPr>
    </c:legend>
    <c:plotVisOnly val="1"/>
    <c:dispBlanksAs val="zero"/>
    <c:showDLblsOverMax val="0"/>
  </c:chart>
  <c:spPr>
    <a:noFill/>
    <a:ln w="6350" cap="flat" cmpd="sng" algn="ctr">
      <a:noFill/>
      <a:prstDash val="solid"/>
      <a:miter lim="800000"/>
    </a:ln>
    <a:effectLst/>
  </c:spPr>
  <c:txPr>
    <a:bodyPr/>
    <a:lstStyle/>
    <a:p>
      <a:pPr>
        <a:defRPr sz="1800"/>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3200" b="1" i="0" u="none" strike="noStrike" kern="1200" spc="0" baseline="0">
                <a:solidFill>
                  <a:schemeClr val="tx1">
                    <a:lumMod val="65000"/>
                    <a:lumOff val="35000"/>
                  </a:schemeClr>
                </a:solidFill>
                <a:latin typeface="+mn-lt"/>
                <a:ea typeface="+mn-ea"/>
                <a:cs typeface="+mn-cs"/>
              </a:defRPr>
            </a:pPr>
            <a:r>
              <a:rPr lang="en-US" sz="3200" b="1" dirty="0" err="1"/>
              <a:t>Distribuiçã</a:t>
            </a:r>
            <a:r>
              <a:rPr lang="en-US" sz="3200" b="1" baseline="0" dirty="0" err="1"/>
              <a:t>o</a:t>
            </a:r>
            <a:r>
              <a:rPr lang="en-US" sz="3200" b="1" baseline="0" dirty="0"/>
              <a:t> de </a:t>
            </a:r>
            <a:r>
              <a:rPr lang="en-US" sz="3200" b="1" baseline="0" dirty="0" err="1"/>
              <a:t>jogadores</a:t>
            </a:r>
            <a:r>
              <a:rPr lang="en-US" sz="3200" b="1" baseline="0" dirty="0"/>
              <a:t> </a:t>
            </a:r>
            <a:r>
              <a:rPr lang="en-US" sz="3200" b="1" baseline="0" dirty="0" err="1"/>
              <a:t>nos</a:t>
            </a:r>
            <a:r>
              <a:rPr lang="en-US" sz="3200" b="1" baseline="0" dirty="0"/>
              <a:t> EUA</a:t>
            </a:r>
            <a:endParaRPr lang="en-US" sz="3200" b="1" dirty="0"/>
          </a:p>
        </c:rich>
      </c:tx>
      <c:layout>
        <c:manualLayout>
          <c:xMode val="edge"/>
          <c:yMode val="edge"/>
          <c:x val="0.20593698157831805"/>
          <c:y val="2.9580046661482058E-3"/>
        </c:manualLayout>
      </c:layout>
      <c:overlay val="0"/>
      <c:spPr>
        <a:noFill/>
        <a:ln>
          <a:noFill/>
        </a:ln>
        <a:effectLst/>
      </c:spPr>
      <c:txPr>
        <a:bodyPr rot="0" spcFirstLastPara="1" vertOverflow="ellipsis" vert="horz" wrap="square" anchor="ctr" anchorCtr="1"/>
        <a:lstStyle/>
        <a:p>
          <a:pPr algn="ctr">
            <a:defRPr sz="3200" b="1"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manualLayout>
          <c:layoutTarget val="inner"/>
          <c:xMode val="edge"/>
          <c:yMode val="edge"/>
          <c:x val="0.32614494285419737"/>
          <c:y val="0.16534207866979592"/>
          <c:w val="0.4668786801466504"/>
          <c:h val="0.81063416867892835"/>
        </c:manualLayout>
      </c:layout>
      <c:pieChart>
        <c:varyColors val="1"/>
        <c:ser>
          <c:idx val="0"/>
          <c:order val="0"/>
          <c:tx>
            <c:strRef>
              <c:f>Sheet1!$B$1</c:f>
              <c:strCache>
                <c:ptCount val="1"/>
                <c:pt idx="0">
                  <c:v>%</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82-4F94-9B36-87F155DD127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282-4F94-9B36-87F155DD1270}"/>
              </c:ext>
            </c:extLst>
          </c:dPt>
          <c:dLbls>
            <c:dLbl>
              <c:idx val="0"/>
              <c:tx>
                <c:rich>
                  <a:bodyPr/>
                  <a:lstStyle/>
                  <a:p>
                    <a:r>
                      <a:rPr lang="en-US"/>
                      <a:t>54%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82-4F94-9B36-87F155DD1270}"/>
                </c:ext>
              </c:extLst>
            </c:dLbl>
            <c:dLbl>
              <c:idx val="1"/>
              <c:tx>
                <c:rich>
                  <a:bodyPr/>
                  <a:lstStyle/>
                  <a:p>
                    <a:r>
                      <a:rPr lang="en-US"/>
                      <a:t>46%</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82-4F94-9B36-87F155DD1270}"/>
                </c:ext>
              </c:extLst>
            </c:dLbl>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Homens</c:v>
                </c:pt>
                <c:pt idx="1">
                  <c:v>Mulheres</c:v>
                </c:pt>
              </c:strCache>
            </c:strRef>
          </c:cat>
          <c:val>
            <c:numRef>
              <c:f>Sheet1!$B$2:$B$3</c:f>
              <c:numCache>
                <c:formatCode>0%</c:formatCode>
                <c:ptCount val="2"/>
                <c:pt idx="0">
                  <c:v>0.55000000000000004</c:v>
                </c:pt>
                <c:pt idx="1">
                  <c:v>0.44999999999999996</c:v>
                </c:pt>
              </c:numCache>
            </c:numRef>
          </c:val>
          <c:extLst>
            <c:ext xmlns:c16="http://schemas.microsoft.com/office/drawing/2014/chart" uri="{C3380CC4-5D6E-409C-BE32-E72D297353CC}">
              <c16:uniqueId val="{00000000-2094-4869-AFFA-7DF8EA19391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
          <c:y val="0.1172470002893486"/>
          <c:w val="0.25100051445735261"/>
          <c:h val="0.67860149922536261"/>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pt-BR"/>
        </a:p>
      </c:txPr>
    </c:title>
    <c:autoTitleDeleted val="0"/>
    <c:plotArea>
      <c:layout/>
      <c:doughnutChart>
        <c:varyColors val="1"/>
        <c:ser>
          <c:idx val="0"/>
          <c:order val="0"/>
          <c:tx>
            <c:strRef>
              <c:f>Sheet1!$B$1</c:f>
              <c:strCache>
                <c:ptCount val="1"/>
                <c:pt idx="0">
                  <c:v>Gênero</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0BB-46C0-866F-B5E3B4D8E1AE}"/>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0BB-46C0-866F-B5E3B4D8E1AE}"/>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rgbClr val="003366"/>
                    </a:solidFill>
                    <a:latin typeface="+mn-lt"/>
                    <a:ea typeface="+mn-ea"/>
                    <a:cs typeface="+mn-cs"/>
                  </a:defRPr>
                </a:pPr>
                <a:endParaRPr lang="pt-B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Mulheres</c:v>
                </c:pt>
                <c:pt idx="1">
                  <c:v>Homens</c:v>
                </c:pt>
              </c:strCache>
            </c:strRef>
          </c:cat>
          <c:val>
            <c:numRef>
              <c:f>Sheet1!$B$2:$B$3</c:f>
              <c:numCache>
                <c:formatCode>0.0%</c:formatCode>
                <c:ptCount val="2"/>
                <c:pt idx="0">
                  <c:v>0.52600000000000002</c:v>
                </c:pt>
                <c:pt idx="1">
                  <c:v>0.47399999999999998</c:v>
                </c:pt>
              </c:numCache>
            </c:numRef>
          </c:val>
          <c:extLst>
            <c:ext xmlns:c16="http://schemas.microsoft.com/office/drawing/2014/chart" uri="{C3380CC4-5D6E-409C-BE32-E72D297353CC}">
              <c16:uniqueId val="{00000004-50BB-46C0-866F-B5E3B4D8E1A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911975065616801"/>
          <c:y val="0.90312499999999996"/>
        </c:manualLayout>
      </c:layout>
      <c:overlay val="0"/>
    </c:title>
    <c:autoTitleDeleted val="0"/>
    <c:plotArea>
      <c:layout/>
      <c:pieChart>
        <c:varyColors val="1"/>
        <c:ser>
          <c:idx val="0"/>
          <c:order val="0"/>
          <c:tx>
            <c:strRef>
              <c:f>Sheet1!$B$1</c:f>
              <c:strCache>
                <c:ptCount val="1"/>
                <c:pt idx="0">
                  <c:v>Valor em Bilhões de US $</c:v>
                </c:pt>
              </c:strCache>
            </c:strRef>
          </c:tx>
          <c:dLbls>
            <c:dLbl>
              <c:idx val="0"/>
              <c:layout>
                <c:manualLayout>
                  <c:x val="4.9467191601049898E-2"/>
                  <c:y val="0.18818184055118101"/>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0CCC-44AC-BA94-DA69E6870516}"/>
                </c:ext>
              </c:extLst>
            </c:dLbl>
            <c:dLbl>
              <c:idx val="1"/>
              <c:layout>
                <c:manualLayout>
                  <c:x val="0.21754787662481948"/>
                  <c:y val="-4.4062588591941891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0CCC-44AC-BA94-DA69E6870516}"/>
                </c:ext>
              </c:extLst>
            </c:dLbl>
            <c:dLbl>
              <c:idx val="2"/>
              <c:layout>
                <c:manualLayout>
                  <c:x val="-4.3646735564304401E-2"/>
                  <c:y val="9.6754921259842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0CCC-44AC-BA94-DA69E6870516}"/>
                </c:ext>
              </c:extLst>
            </c:dLbl>
            <c:dLbl>
              <c:idx val="3"/>
              <c:layout>
                <c:manualLayout>
                  <c:x val="-0.13816633858267699"/>
                  <c:y val="0.1202746062992129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0CCC-44AC-BA94-DA69E6870516}"/>
                </c:ext>
              </c:extLst>
            </c:dLbl>
            <c:dLbl>
              <c:idx val="4"/>
              <c:layout>
                <c:manualLayout>
                  <c:x val="-0.247933727034121"/>
                  <c:y val="5.9506151574803198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0CCC-44AC-BA94-DA69E6870516}"/>
                </c:ext>
              </c:extLst>
            </c:dLbl>
            <c:dLbl>
              <c:idx val="5"/>
              <c:layout>
                <c:manualLayout>
                  <c:x val="-0.14570915354330699"/>
                  <c:y val="8.09952285519533E-4"/>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0CCC-44AC-BA94-DA69E6870516}"/>
                </c:ext>
              </c:extLst>
            </c:dLbl>
            <c:dLbl>
              <c:idx val="7"/>
              <c:layout>
                <c:manualLayout>
                  <c:x val="0.32243873031496101"/>
                  <c:y val="0.10025910433070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6-0CCC-44AC-BA94-DA69E6870516}"/>
                </c:ext>
              </c:extLst>
            </c:dLbl>
            <c:spPr>
              <a:noFill/>
              <a:ln>
                <a:noFill/>
              </a:ln>
              <a:effectLst/>
            </c:spPr>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Sheet1!$A$2:$A$9</c:f>
              <c:strCache>
                <c:ptCount val="8"/>
                <c:pt idx="0">
                  <c:v>Nintendo</c:v>
                </c:pt>
                <c:pt idx="1">
                  <c:v>Outros PC/Console</c:v>
                </c:pt>
                <c:pt idx="2">
                  <c:v>Online</c:v>
                </c:pt>
                <c:pt idx="3">
                  <c:v>Móvel</c:v>
                </c:pt>
                <c:pt idx="4">
                  <c:v>Varejo</c:v>
                </c:pt>
                <c:pt idx="5">
                  <c:v>Serviços de Pagamento</c:v>
                </c:pt>
                <c:pt idx="6">
                  <c:v>Distribuição/Acessórios</c:v>
                </c:pt>
                <c:pt idx="7">
                  <c:v>Outsourcing</c:v>
                </c:pt>
              </c:strCache>
            </c:strRef>
          </c:cat>
          <c:val>
            <c:numRef>
              <c:f>Sheet1!$B$2:$B$9</c:f>
              <c:numCache>
                <c:formatCode>General</c:formatCode>
                <c:ptCount val="8"/>
                <c:pt idx="0">
                  <c:v>34.96</c:v>
                </c:pt>
                <c:pt idx="1">
                  <c:v>33.220000000000013</c:v>
                </c:pt>
                <c:pt idx="2">
                  <c:v>23.45999999999999</c:v>
                </c:pt>
                <c:pt idx="3">
                  <c:v>8.26</c:v>
                </c:pt>
                <c:pt idx="4">
                  <c:v>3.11</c:v>
                </c:pt>
                <c:pt idx="5">
                  <c:v>1.37</c:v>
                </c:pt>
                <c:pt idx="6">
                  <c:v>0.311</c:v>
                </c:pt>
                <c:pt idx="7">
                  <c:v>0.255</c:v>
                </c:pt>
              </c:numCache>
            </c:numRef>
          </c:val>
          <c:extLst>
            <c:ext xmlns:c16="http://schemas.microsoft.com/office/drawing/2014/chart" uri="{C3380CC4-5D6E-409C-BE32-E72D297353CC}">
              <c16:uniqueId val="{00000007-0CCC-44AC-BA94-DA69E6870516}"/>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400"/>
      </a:pPr>
      <a:endParaRPr lang="pt-BR"/>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2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3">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2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3">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WMF"/></Relationships>
</file>

<file path=ppt/diagrams/_rels/drawing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WM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1600" b="1" dirty="0">
              <a:solidFill>
                <a:srgbClr val="002060"/>
              </a:solidFill>
              <a:latin typeface="Arial Black" panose="020B0A04020102020204" pitchFamily="34" charset="0"/>
            </a:rPr>
            <a:t>História</a:t>
          </a:r>
          <a:endParaRPr lang="en-US" sz="1600" b="1" dirty="0">
            <a:solidFill>
              <a:srgbClr val="002060"/>
            </a:solidFill>
            <a:latin typeface="Arial Black" panose="020B0A04020102020204" pitchFamily="34" charset="0"/>
          </a:endParaRPr>
        </a:p>
      </dgm:t>
    </dgm:pt>
    <dgm:pt modelId="{395C110C-BD21-4D1F-BCBF-BD29825D71D6}" type="parTrans" cxnId="{7EA1D424-9858-437E-A1BD-50A46CF97AB4}">
      <dgm:prSet/>
      <dgm:spPr/>
      <dgm:t>
        <a:bodyPr/>
        <a:lstStyle/>
        <a:p>
          <a:endParaRPr lang="en-US" sz="1400" b="1">
            <a:solidFill>
              <a:srgbClr val="002060"/>
            </a:solidFill>
            <a:latin typeface="Arial Black" panose="020B0A04020102020204" pitchFamily="34" charset="0"/>
          </a:endParaRPr>
        </a:p>
      </dgm:t>
    </dgm:pt>
    <dgm:pt modelId="{23E6C7ED-B782-4C18-A92B-2C79FCA76339}" type="sibTrans" cxnId="{7EA1D424-9858-437E-A1BD-50A46CF97AB4}">
      <dgm:prSet/>
      <dgm:spPr/>
      <dgm:t>
        <a:bodyPr/>
        <a:lstStyle/>
        <a:p>
          <a:endParaRPr lang="en-US" sz="1400" b="1">
            <a:solidFill>
              <a:srgbClr val="002060"/>
            </a:solidFill>
            <a:latin typeface="Arial Black" panose="020B0A04020102020204" pitchFamily="34" charset="0"/>
          </a:endParaRPr>
        </a:p>
      </dgm:t>
    </dgm:pt>
    <dgm:pt modelId="{554EB286-C290-46C9-9016-390A885C2C25}">
      <dgm:prSet phldrT="[Text]" custT="1"/>
      <dgm:spPr>
        <a:solidFill>
          <a:schemeClr val="accent1">
            <a:lumMod val="40000"/>
            <a:lumOff val="60000"/>
          </a:schemeClr>
        </a:solidFill>
      </dgm:spPr>
      <dgm:t>
        <a:bodyPr/>
        <a:lstStyle/>
        <a:p>
          <a:r>
            <a:rPr lang="pt-BR" sz="1600" b="1" dirty="0">
              <a:solidFill>
                <a:srgbClr val="002060"/>
              </a:solidFill>
              <a:latin typeface="Arial Black" panose="020B0A04020102020204" pitchFamily="34" charset="0"/>
            </a:rPr>
            <a:t>Estética</a:t>
          </a:r>
          <a:endParaRPr lang="en-US" sz="1600" b="1" dirty="0">
            <a:solidFill>
              <a:srgbClr val="002060"/>
            </a:solidFill>
            <a:latin typeface="Arial Black" panose="020B0A04020102020204" pitchFamily="34" charset="0"/>
          </a:endParaRPr>
        </a:p>
      </dgm:t>
    </dgm:pt>
    <dgm:pt modelId="{36571173-165F-4751-8FA2-5FC6711FB157}" type="parTrans" cxnId="{766A190F-0282-4C46-90B6-45379D76A551}">
      <dgm:prSet/>
      <dgm:spPr/>
      <dgm:t>
        <a:bodyPr/>
        <a:lstStyle/>
        <a:p>
          <a:endParaRPr lang="en-US" sz="1400" b="1">
            <a:solidFill>
              <a:srgbClr val="002060"/>
            </a:solidFill>
            <a:latin typeface="Arial Black" panose="020B0A04020102020204" pitchFamily="34" charset="0"/>
          </a:endParaRPr>
        </a:p>
      </dgm:t>
    </dgm:pt>
    <dgm:pt modelId="{709C0357-AC0E-4981-B61D-50498FD25D16}" type="sibTrans" cxnId="{766A190F-0282-4C46-90B6-45379D76A551}">
      <dgm:prSet/>
      <dgm:spPr/>
      <dgm:t>
        <a:bodyPr/>
        <a:lstStyle/>
        <a:p>
          <a:endParaRPr lang="en-US" sz="1400" b="1">
            <a:solidFill>
              <a:srgbClr val="002060"/>
            </a:solidFill>
            <a:latin typeface="Arial Black" panose="020B0A04020102020204" pitchFamily="34" charset="0"/>
          </a:endParaRPr>
        </a:p>
      </dgm:t>
    </dgm:pt>
    <dgm:pt modelId="{C68C5B56-D372-46E0-9388-F24E5363F610}">
      <dgm:prSet phldrT="[Text]" custT="1"/>
      <dgm:spPr/>
      <dgm:t>
        <a:bodyPr/>
        <a:lstStyle/>
        <a:p>
          <a:r>
            <a:rPr lang="pt-BR" sz="1600" b="1" dirty="0">
              <a:solidFill>
                <a:srgbClr val="002060"/>
              </a:solidFill>
              <a:latin typeface="Arial Black" panose="020B0A04020102020204" pitchFamily="34" charset="0"/>
            </a:rPr>
            <a:t>Tecnologia</a:t>
          </a:r>
          <a:endParaRPr lang="en-US" sz="1600" b="1" dirty="0">
            <a:solidFill>
              <a:srgbClr val="002060"/>
            </a:solidFill>
            <a:latin typeface="Arial Black" panose="020B0A04020102020204" pitchFamily="34" charset="0"/>
          </a:endParaRPr>
        </a:p>
      </dgm:t>
    </dgm:pt>
    <dgm:pt modelId="{2966CF5F-6CAE-4935-BBD0-1331FB30123D}" type="parTrans" cxnId="{42A7E938-5F62-4F4C-8F58-807152FCF25B}">
      <dgm:prSet/>
      <dgm:spPr/>
      <dgm:t>
        <a:bodyPr/>
        <a:lstStyle/>
        <a:p>
          <a:endParaRPr lang="en-US" sz="1400" b="1">
            <a:solidFill>
              <a:srgbClr val="002060"/>
            </a:solidFill>
            <a:latin typeface="Arial Black" panose="020B0A04020102020204" pitchFamily="34" charset="0"/>
          </a:endParaRPr>
        </a:p>
      </dgm:t>
    </dgm:pt>
    <dgm:pt modelId="{151C8FE7-9F71-48F5-B38F-FD3149CF0CFA}" type="sibTrans" cxnId="{42A7E938-5F62-4F4C-8F58-807152FCF25B}">
      <dgm:prSet/>
      <dgm:spPr/>
      <dgm:t>
        <a:bodyPr/>
        <a:lstStyle/>
        <a:p>
          <a:endParaRPr lang="en-US" sz="1400" b="1">
            <a:solidFill>
              <a:srgbClr val="002060"/>
            </a:solidFill>
            <a:latin typeface="Arial Black" panose="020B0A04020102020204" pitchFamily="34" charset="0"/>
          </a:endParaRPr>
        </a:p>
      </dgm:t>
    </dgm:pt>
    <dgm:pt modelId="{3861DCED-FC2D-4228-BD16-7E44E87452B7}">
      <dgm:prSet phldrT="[Text]" custT="1"/>
      <dgm:spPr/>
      <dgm:t>
        <a:bodyPr/>
        <a:lstStyle/>
        <a:p>
          <a:r>
            <a:rPr lang="pt-BR" sz="1600" b="1" dirty="0">
              <a:solidFill>
                <a:srgbClr val="002060"/>
              </a:solidFill>
              <a:latin typeface="Arial Black" panose="020B0A04020102020204" pitchFamily="34" charset="0"/>
            </a:rPr>
            <a:t>Mecânica</a:t>
          </a:r>
          <a:endParaRPr lang="en-US" sz="1600" b="1" dirty="0">
            <a:solidFill>
              <a:srgbClr val="002060"/>
            </a:solidFill>
            <a:latin typeface="Arial Black" panose="020B0A04020102020204" pitchFamily="34" charset="0"/>
          </a:endParaRPr>
        </a:p>
      </dgm:t>
    </dgm:pt>
    <dgm:pt modelId="{43FBC578-C961-464D-8F5C-30939DD6C1AA}" type="parTrans" cxnId="{0CD0EB58-436D-4890-A6AC-7936B11008C8}">
      <dgm:prSet/>
      <dgm:spPr/>
      <dgm:t>
        <a:bodyPr/>
        <a:lstStyle/>
        <a:p>
          <a:endParaRPr lang="en-US" sz="1400" b="1">
            <a:solidFill>
              <a:srgbClr val="002060"/>
            </a:solidFill>
            <a:latin typeface="Arial Black" panose="020B0A04020102020204" pitchFamily="34" charset="0"/>
          </a:endParaRPr>
        </a:p>
      </dgm:t>
    </dgm:pt>
    <dgm:pt modelId="{4111CD1B-67B0-451A-A388-2FF158FF778A}" type="sibTrans" cxnId="{0CD0EB58-436D-4890-A6AC-7936B11008C8}">
      <dgm:prSet/>
      <dgm:spPr/>
      <dgm:t>
        <a:bodyPr/>
        <a:lstStyle/>
        <a:p>
          <a:endParaRPr lang="en-US" sz="1400" b="1">
            <a:solidFill>
              <a:srgbClr val="002060"/>
            </a:solidFill>
            <a:latin typeface="Arial Black" panose="020B0A04020102020204" pitchFamily="34" charset="0"/>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LinFactNeighborX="-5370" custLinFactNeighborY="1434"/>
      <dgm:spPr/>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pt>
    <dgm:pt modelId="{6F3339F8-044A-4D83-91DB-FA3D2ACA6149}" type="pres">
      <dgm:prSet presAssocID="{02DF6DFA-F0FB-4D00-91BC-6C587F865714}" presName="wedge2" presStyleLbl="node1" presStyleIdx="1" presStyleCnt="4" custLinFactNeighborX="-1358" custLinFactNeighborY="4346"/>
      <dgm:spPr/>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pt>
    <dgm:pt modelId="{F869D7A1-F012-4430-BA63-64E9F9D1124E}" type="pres">
      <dgm:prSet presAssocID="{02DF6DFA-F0FB-4D00-91BC-6C587F865714}" presName="wedge3" presStyleLbl="node1" presStyleIdx="2" presStyleCnt="4" custLinFactNeighborX="-11337" custLinFactNeighborY="4216"/>
      <dgm:spPr/>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pt>
    <dgm:pt modelId="{9A8E97CB-4E0B-4914-93E0-FE5C22A8470B}" type="pres">
      <dgm:prSet presAssocID="{02DF6DFA-F0FB-4D00-91BC-6C587F865714}" presName="wedge4" presStyleLbl="node1" presStyleIdx="3" presStyleCnt="4" custLinFactNeighborX="-12222" custLinFactNeighborY="-2780"/>
      <dgm:spPr/>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pt>
  </dgm:ptLst>
  <dgm:cxnLst>
    <dgm:cxn modelId="{766A190F-0282-4C46-90B6-45379D76A551}" srcId="{02DF6DFA-F0FB-4D00-91BC-6C587F865714}" destId="{554EB286-C290-46C9-9016-390A885C2C25}" srcOrd="3" destOrd="0" parTransId="{36571173-165F-4751-8FA2-5FC6711FB157}" sibTransId="{709C0357-AC0E-4981-B61D-50498FD25D16}"/>
    <dgm:cxn modelId="{7EA1D424-9858-437E-A1BD-50A46CF97AB4}" srcId="{02DF6DFA-F0FB-4D00-91BC-6C587F865714}" destId="{72F92CC0-637E-41EC-A6FA-A309FDB04B87}" srcOrd="1" destOrd="0" parTransId="{395C110C-BD21-4D1F-BCBF-BD29825D71D6}" sibTransId="{23E6C7ED-B782-4C18-A92B-2C79FCA76339}"/>
    <dgm:cxn modelId="{4DD23C38-6061-4A92-9728-0CDB1840CFBC}" type="presOf" srcId="{554EB286-C290-46C9-9016-390A885C2C25}" destId="{CEDB0C54-A591-4DBA-A8E5-34DC11F1D11A}" srcOrd="1"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CFDAE739-8709-4487-B696-7C8CEC5D61A6}" type="presOf" srcId="{02DF6DFA-F0FB-4D00-91BC-6C587F865714}" destId="{17B575C8-61B5-4246-B52C-AF019183708B}" srcOrd="0" destOrd="0" presId="urn:microsoft.com/office/officeart/2005/8/layout/chart3"/>
    <dgm:cxn modelId="{4D144A4D-D22E-4464-BE65-3A9C492A36A7}" type="presOf" srcId="{C68C5B56-D372-46E0-9388-F24E5363F610}" destId="{153E52F1-53C0-48A8-946A-8BCE3F480D06}" srcOrd="1" destOrd="0" presId="urn:microsoft.com/office/officeart/2005/8/layout/chart3"/>
    <dgm:cxn modelId="{BC64D075-0DED-466C-BB46-174730AE96B5}" type="presOf" srcId="{C68C5B56-D372-46E0-9388-F24E5363F610}" destId="{FA963B3C-4DC3-4669-932B-2D36FA0880FA}" srcOrd="0"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4108347A-A7F6-4BED-95F6-0FB9F356A0C3}" type="presOf" srcId="{3861DCED-FC2D-4228-BD16-7E44E87452B7}" destId="{2DCDB2E5-0630-4C5E-928B-9CA2C1E1CC6E}" srcOrd="1" destOrd="0" presId="urn:microsoft.com/office/officeart/2005/8/layout/chart3"/>
    <dgm:cxn modelId="{D314999D-A6F2-4426-9C7F-89B2A2C12E4C}" type="presOf" srcId="{72F92CC0-637E-41EC-A6FA-A309FDB04B87}" destId="{6F3339F8-044A-4D83-91DB-FA3D2ACA6149}" srcOrd="0" destOrd="0" presId="urn:microsoft.com/office/officeart/2005/8/layout/chart3"/>
    <dgm:cxn modelId="{4574DDC2-1DFD-4273-B5D8-C271E48ECEA7}" type="presOf" srcId="{3861DCED-FC2D-4228-BD16-7E44E87452B7}" destId="{F869D7A1-F012-4430-BA63-64E9F9D1124E}" srcOrd="0" destOrd="0" presId="urn:microsoft.com/office/officeart/2005/8/layout/chart3"/>
    <dgm:cxn modelId="{F17AE3C5-61C3-4C5A-BB65-16833FD32581}" type="presOf" srcId="{72F92CC0-637E-41EC-A6FA-A309FDB04B87}" destId="{E12FE362-A83F-4577-A8BC-AB1EAC9C104F}" srcOrd="1" destOrd="0" presId="urn:microsoft.com/office/officeart/2005/8/layout/chart3"/>
    <dgm:cxn modelId="{CF23D2DA-F71E-4FD9-8D00-4FA5101B28C5}" type="presOf" srcId="{554EB286-C290-46C9-9016-390A885C2C25}" destId="{9A8E97CB-4E0B-4914-93E0-FE5C22A8470B}" srcOrd="0" destOrd="0" presId="urn:microsoft.com/office/officeart/2005/8/layout/chart3"/>
    <dgm:cxn modelId="{F6B930E2-0583-423A-A710-848ABBDB4D06}" type="presParOf" srcId="{17B575C8-61B5-4246-B52C-AF019183708B}" destId="{FA963B3C-4DC3-4669-932B-2D36FA0880FA}" srcOrd="0" destOrd="0" presId="urn:microsoft.com/office/officeart/2005/8/layout/chart3"/>
    <dgm:cxn modelId="{0DB39F3D-7B5C-41F3-94BE-92B9048F71DA}" type="presParOf" srcId="{17B575C8-61B5-4246-B52C-AF019183708B}" destId="{153E52F1-53C0-48A8-946A-8BCE3F480D06}" srcOrd="1" destOrd="0" presId="urn:microsoft.com/office/officeart/2005/8/layout/chart3"/>
    <dgm:cxn modelId="{40C281DE-EBEA-4ED7-8979-43B00666FAE9}" type="presParOf" srcId="{17B575C8-61B5-4246-B52C-AF019183708B}" destId="{6F3339F8-044A-4D83-91DB-FA3D2ACA6149}" srcOrd="2" destOrd="0" presId="urn:microsoft.com/office/officeart/2005/8/layout/chart3"/>
    <dgm:cxn modelId="{36036330-9475-4F71-8C84-4EBF85910016}" type="presParOf" srcId="{17B575C8-61B5-4246-B52C-AF019183708B}" destId="{E12FE362-A83F-4577-A8BC-AB1EAC9C104F}" srcOrd="3" destOrd="0" presId="urn:microsoft.com/office/officeart/2005/8/layout/chart3"/>
    <dgm:cxn modelId="{B7385B33-7DE4-431F-80F9-0AD170E150CA}" type="presParOf" srcId="{17B575C8-61B5-4246-B52C-AF019183708B}" destId="{F869D7A1-F012-4430-BA63-64E9F9D1124E}" srcOrd="4" destOrd="0" presId="urn:microsoft.com/office/officeart/2005/8/layout/chart3"/>
    <dgm:cxn modelId="{EEF13D5A-183C-49CB-998B-ED24F3B2A2DF}" type="presParOf" srcId="{17B575C8-61B5-4246-B52C-AF019183708B}" destId="{2DCDB2E5-0630-4C5E-928B-9CA2C1E1CC6E}" srcOrd="5" destOrd="0" presId="urn:microsoft.com/office/officeart/2005/8/layout/chart3"/>
    <dgm:cxn modelId="{AC3B9FC4-2B8B-45F0-B41A-D32EDFA5EF52}" type="presParOf" srcId="{17B575C8-61B5-4246-B52C-AF019183708B}" destId="{9A8E97CB-4E0B-4914-93E0-FE5C22A8470B}" srcOrd="6" destOrd="0" presId="urn:microsoft.com/office/officeart/2005/8/layout/chart3"/>
    <dgm:cxn modelId="{DAE08C28-B6A2-4474-A102-F426837FF7EF}"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9B3B2B-8143-461F-9D86-9234DF400484}" type="doc">
      <dgm:prSet loTypeId="urn:microsoft.com/office/officeart/2005/8/layout/chevron1" loCatId="process" qsTypeId="urn:microsoft.com/office/officeart/2005/8/quickstyle/simple1" qsCatId="simple" csTypeId="urn:microsoft.com/office/officeart/2005/8/colors/colorful1#1" csCatId="colorful" phldr="1"/>
      <dgm:spPr/>
    </dgm:pt>
    <dgm:pt modelId="{7746AD09-4C34-4500-9C5B-54A0FD4F6CCA}">
      <dgm:prSet phldrT="[Text]"/>
      <dgm:spPr/>
      <dgm:t>
        <a:bodyPr/>
        <a:lstStyle/>
        <a:p>
          <a:r>
            <a:rPr lang="pt-BR" dirty="0"/>
            <a:t>Desenvolvedor</a:t>
          </a:r>
        </a:p>
      </dgm:t>
    </dgm:pt>
    <dgm:pt modelId="{A1245D30-549F-445D-8444-DA80BCA2D91E}" type="parTrans" cxnId="{2C5198BC-51DC-4A08-A066-154158C00DF6}">
      <dgm:prSet/>
      <dgm:spPr/>
      <dgm:t>
        <a:bodyPr/>
        <a:lstStyle/>
        <a:p>
          <a:endParaRPr lang="pt-BR"/>
        </a:p>
      </dgm:t>
    </dgm:pt>
    <dgm:pt modelId="{86D105D7-706F-4D11-AB38-86E0E1A4EE1A}" type="sibTrans" cxnId="{2C5198BC-51DC-4A08-A066-154158C00DF6}">
      <dgm:prSet/>
      <dgm:spPr/>
      <dgm:t>
        <a:bodyPr/>
        <a:lstStyle/>
        <a:p>
          <a:endParaRPr lang="pt-BR"/>
        </a:p>
      </dgm:t>
    </dgm:pt>
    <dgm:pt modelId="{5530889C-41D1-49CE-94F6-FECA63D34582}">
      <dgm:prSet phldrT="[Text]"/>
      <dgm:spPr/>
      <dgm:t>
        <a:bodyPr/>
        <a:lstStyle/>
        <a:p>
          <a:r>
            <a:rPr lang="pt-BR" dirty="0"/>
            <a:t>Editora</a:t>
          </a:r>
        </a:p>
        <a:p>
          <a:r>
            <a:rPr lang="pt-BR" dirty="0"/>
            <a:t>(Publisher)</a:t>
          </a:r>
        </a:p>
      </dgm:t>
    </dgm:pt>
    <dgm:pt modelId="{D7F2B19F-4B24-4486-BC90-05E35E3227E4}" type="parTrans" cxnId="{E682458F-770A-45B3-840A-81770A3BB9F1}">
      <dgm:prSet/>
      <dgm:spPr/>
      <dgm:t>
        <a:bodyPr/>
        <a:lstStyle/>
        <a:p>
          <a:endParaRPr lang="pt-BR"/>
        </a:p>
      </dgm:t>
    </dgm:pt>
    <dgm:pt modelId="{2343657E-9539-45F1-9F22-CD209BF4324E}" type="sibTrans" cxnId="{E682458F-770A-45B3-840A-81770A3BB9F1}">
      <dgm:prSet/>
      <dgm:spPr/>
      <dgm:t>
        <a:bodyPr/>
        <a:lstStyle/>
        <a:p>
          <a:endParaRPr lang="pt-BR"/>
        </a:p>
      </dgm:t>
    </dgm:pt>
    <dgm:pt modelId="{574F7ECF-E75C-4EE0-9AAA-6AB7B695567D}">
      <dgm:prSet phldrT="[Text]"/>
      <dgm:spPr/>
      <dgm:t>
        <a:bodyPr/>
        <a:lstStyle/>
        <a:p>
          <a:r>
            <a:rPr lang="pt-BR" dirty="0"/>
            <a:t>Distribuidor</a:t>
          </a:r>
        </a:p>
      </dgm:t>
    </dgm:pt>
    <dgm:pt modelId="{E8EFADD6-A0BB-44B1-9DDC-2987C3ED902B}" type="parTrans" cxnId="{FD67F22E-52CD-44D4-B4C4-89ABD7CC794E}">
      <dgm:prSet/>
      <dgm:spPr/>
      <dgm:t>
        <a:bodyPr/>
        <a:lstStyle/>
        <a:p>
          <a:endParaRPr lang="pt-BR"/>
        </a:p>
      </dgm:t>
    </dgm:pt>
    <dgm:pt modelId="{9CFB2D6A-60B6-4708-8561-9227C4CA1FF3}" type="sibTrans" cxnId="{FD67F22E-52CD-44D4-B4C4-89ABD7CC794E}">
      <dgm:prSet/>
      <dgm:spPr/>
      <dgm:t>
        <a:bodyPr/>
        <a:lstStyle/>
        <a:p>
          <a:endParaRPr lang="pt-BR"/>
        </a:p>
      </dgm:t>
    </dgm:pt>
    <dgm:pt modelId="{6E9F6DA5-F206-433C-91A7-642AF835E081}">
      <dgm:prSet phldrT="[Text]"/>
      <dgm:spPr/>
      <dgm:t>
        <a:bodyPr/>
        <a:lstStyle/>
        <a:p>
          <a:r>
            <a:rPr lang="pt-BR" dirty="0"/>
            <a:t>Varejo</a:t>
          </a:r>
        </a:p>
      </dgm:t>
    </dgm:pt>
    <dgm:pt modelId="{134495F3-6AE7-4652-9B05-630CC95AC7F5}" type="parTrans" cxnId="{EC751EC1-9737-46E2-B7FC-D16DC12FD2E8}">
      <dgm:prSet/>
      <dgm:spPr/>
      <dgm:t>
        <a:bodyPr/>
        <a:lstStyle/>
        <a:p>
          <a:endParaRPr lang="pt-BR"/>
        </a:p>
      </dgm:t>
    </dgm:pt>
    <dgm:pt modelId="{1DE0E0AC-1B3D-4BA6-8693-C698037E9197}" type="sibTrans" cxnId="{EC751EC1-9737-46E2-B7FC-D16DC12FD2E8}">
      <dgm:prSet/>
      <dgm:spPr/>
      <dgm:t>
        <a:bodyPr/>
        <a:lstStyle/>
        <a:p>
          <a:endParaRPr lang="pt-BR"/>
        </a:p>
      </dgm:t>
    </dgm:pt>
    <dgm:pt modelId="{97BE32E0-2043-45F1-9521-0547B11A5FA3}">
      <dgm:prSet phldrT="[Text]"/>
      <dgm:spPr/>
      <dgm:t>
        <a:bodyPr/>
        <a:lstStyle/>
        <a:p>
          <a:r>
            <a:rPr lang="pt-BR" dirty="0"/>
            <a:t>Consumidor</a:t>
          </a:r>
        </a:p>
      </dgm:t>
    </dgm:pt>
    <dgm:pt modelId="{CA47410A-F23D-42BA-B44B-C80C3271B269}" type="parTrans" cxnId="{7B73E554-05D3-415E-AE97-DB1C4ACB853D}">
      <dgm:prSet/>
      <dgm:spPr/>
      <dgm:t>
        <a:bodyPr/>
        <a:lstStyle/>
        <a:p>
          <a:endParaRPr lang="pt-BR"/>
        </a:p>
      </dgm:t>
    </dgm:pt>
    <dgm:pt modelId="{354A768E-5DD5-4116-B390-5CACD05FC753}" type="sibTrans" cxnId="{7B73E554-05D3-415E-AE97-DB1C4ACB853D}">
      <dgm:prSet/>
      <dgm:spPr/>
      <dgm:t>
        <a:bodyPr/>
        <a:lstStyle/>
        <a:p>
          <a:endParaRPr lang="pt-BR"/>
        </a:p>
      </dgm:t>
    </dgm:pt>
    <dgm:pt modelId="{465AE9D2-B7FA-4A04-9CE2-9BCB66BBBEDB}" type="pres">
      <dgm:prSet presAssocID="{6A9B3B2B-8143-461F-9D86-9234DF400484}" presName="Name0" presStyleCnt="0">
        <dgm:presLayoutVars>
          <dgm:dir/>
          <dgm:animLvl val="lvl"/>
          <dgm:resizeHandles val="exact"/>
        </dgm:presLayoutVars>
      </dgm:prSet>
      <dgm:spPr/>
    </dgm:pt>
    <dgm:pt modelId="{F847104F-3CC3-4788-897D-8E23E6A95CEE}" type="pres">
      <dgm:prSet presAssocID="{7746AD09-4C34-4500-9C5B-54A0FD4F6CCA}" presName="parTxOnly" presStyleLbl="node1" presStyleIdx="0" presStyleCnt="5">
        <dgm:presLayoutVars>
          <dgm:chMax val="0"/>
          <dgm:chPref val="0"/>
          <dgm:bulletEnabled val="1"/>
        </dgm:presLayoutVars>
      </dgm:prSet>
      <dgm:spPr/>
    </dgm:pt>
    <dgm:pt modelId="{693442B5-19E1-4FA6-BEA6-0020AD4DA78F}" type="pres">
      <dgm:prSet presAssocID="{86D105D7-706F-4D11-AB38-86E0E1A4EE1A}" presName="parTxOnlySpace" presStyleCnt="0"/>
      <dgm:spPr/>
    </dgm:pt>
    <dgm:pt modelId="{3E8F99F6-30C3-4F34-A100-C1455D184DDD}" type="pres">
      <dgm:prSet presAssocID="{5530889C-41D1-49CE-94F6-FECA63D34582}" presName="parTxOnly" presStyleLbl="node1" presStyleIdx="1" presStyleCnt="5">
        <dgm:presLayoutVars>
          <dgm:chMax val="0"/>
          <dgm:chPref val="0"/>
          <dgm:bulletEnabled val="1"/>
        </dgm:presLayoutVars>
      </dgm:prSet>
      <dgm:spPr/>
    </dgm:pt>
    <dgm:pt modelId="{20E7B668-3922-4A5A-9761-6EC217FFC644}" type="pres">
      <dgm:prSet presAssocID="{2343657E-9539-45F1-9F22-CD209BF4324E}" presName="parTxOnlySpace" presStyleCnt="0"/>
      <dgm:spPr/>
    </dgm:pt>
    <dgm:pt modelId="{D916ABEB-281B-41D5-84C6-FE79A9E86E66}" type="pres">
      <dgm:prSet presAssocID="{574F7ECF-E75C-4EE0-9AAA-6AB7B695567D}" presName="parTxOnly" presStyleLbl="node1" presStyleIdx="2" presStyleCnt="5">
        <dgm:presLayoutVars>
          <dgm:chMax val="0"/>
          <dgm:chPref val="0"/>
          <dgm:bulletEnabled val="1"/>
        </dgm:presLayoutVars>
      </dgm:prSet>
      <dgm:spPr/>
    </dgm:pt>
    <dgm:pt modelId="{844554C5-CFEF-41EC-98B5-574791F68DCC}" type="pres">
      <dgm:prSet presAssocID="{9CFB2D6A-60B6-4708-8561-9227C4CA1FF3}" presName="parTxOnlySpace" presStyleCnt="0"/>
      <dgm:spPr/>
    </dgm:pt>
    <dgm:pt modelId="{75A43E20-A449-46B1-8E9E-76CA79903F99}" type="pres">
      <dgm:prSet presAssocID="{6E9F6DA5-F206-433C-91A7-642AF835E081}" presName="parTxOnly" presStyleLbl="node1" presStyleIdx="3" presStyleCnt="5">
        <dgm:presLayoutVars>
          <dgm:chMax val="0"/>
          <dgm:chPref val="0"/>
          <dgm:bulletEnabled val="1"/>
        </dgm:presLayoutVars>
      </dgm:prSet>
      <dgm:spPr/>
    </dgm:pt>
    <dgm:pt modelId="{516B797D-37E9-42EC-8808-642C9086A0E6}" type="pres">
      <dgm:prSet presAssocID="{1DE0E0AC-1B3D-4BA6-8693-C698037E9197}" presName="parTxOnlySpace" presStyleCnt="0"/>
      <dgm:spPr/>
    </dgm:pt>
    <dgm:pt modelId="{E3B0256A-27D9-45B4-B61D-6617B035EDFC}" type="pres">
      <dgm:prSet presAssocID="{97BE32E0-2043-45F1-9521-0547B11A5FA3}" presName="parTxOnly" presStyleLbl="node1" presStyleIdx="4" presStyleCnt="5">
        <dgm:presLayoutVars>
          <dgm:chMax val="0"/>
          <dgm:chPref val="0"/>
          <dgm:bulletEnabled val="1"/>
        </dgm:presLayoutVars>
      </dgm:prSet>
      <dgm:spPr/>
    </dgm:pt>
  </dgm:ptLst>
  <dgm:cxnLst>
    <dgm:cxn modelId="{A15C6F0A-018A-4310-98F5-BB9BBE69CEA2}" type="presOf" srcId="{5530889C-41D1-49CE-94F6-FECA63D34582}" destId="{3E8F99F6-30C3-4F34-A100-C1455D184DDD}" srcOrd="0" destOrd="0" presId="urn:microsoft.com/office/officeart/2005/8/layout/chevron1"/>
    <dgm:cxn modelId="{A2BAA610-4784-492E-ADD1-31204EE39AA7}" type="presOf" srcId="{7746AD09-4C34-4500-9C5B-54A0FD4F6CCA}" destId="{F847104F-3CC3-4788-897D-8E23E6A95CEE}" srcOrd="0" destOrd="0" presId="urn:microsoft.com/office/officeart/2005/8/layout/chevron1"/>
    <dgm:cxn modelId="{E927421E-6C5C-4D9A-A6CF-49CD2DBFB7F4}" type="presOf" srcId="{574F7ECF-E75C-4EE0-9AAA-6AB7B695567D}" destId="{D916ABEB-281B-41D5-84C6-FE79A9E86E66}" srcOrd="0" destOrd="0" presId="urn:microsoft.com/office/officeart/2005/8/layout/chevron1"/>
    <dgm:cxn modelId="{FD67F22E-52CD-44D4-B4C4-89ABD7CC794E}" srcId="{6A9B3B2B-8143-461F-9D86-9234DF400484}" destId="{574F7ECF-E75C-4EE0-9AAA-6AB7B695567D}" srcOrd="2" destOrd="0" parTransId="{E8EFADD6-A0BB-44B1-9DDC-2987C3ED902B}" sibTransId="{9CFB2D6A-60B6-4708-8561-9227C4CA1FF3}"/>
    <dgm:cxn modelId="{5516E15C-6CF3-40B0-9DA8-1BAFA91C7C2C}" type="presOf" srcId="{97BE32E0-2043-45F1-9521-0547B11A5FA3}" destId="{E3B0256A-27D9-45B4-B61D-6617B035EDFC}" srcOrd="0" destOrd="0" presId="urn:microsoft.com/office/officeart/2005/8/layout/chevron1"/>
    <dgm:cxn modelId="{7B73E554-05D3-415E-AE97-DB1C4ACB853D}" srcId="{6A9B3B2B-8143-461F-9D86-9234DF400484}" destId="{97BE32E0-2043-45F1-9521-0547B11A5FA3}" srcOrd="4" destOrd="0" parTransId="{CA47410A-F23D-42BA-B44B-C80C3271B269}" sibTransId="{354A768E-5DD5-4116-B390-5CACD05FC753}"/>
    <dgm:cxn modelId="{C4A7A583-EE51-4468-AFEA-4390366F8E10}" type="presOf" srcId="{6A9B3B2B-8143-461F-9D86-9234DF400484}" destId="{465AE9D2-B7FA-4A04-9CE2-9BCB66BBBEDB}" srcOrd="0" destOrd="0" presId="urn:microsoft.com/office/officeart/2005/8/layout/chevron1"/>
    <dgm:cxn modelId="{E682458F-770A-45B3-840A-81770A3BB9F1}" srcId="{6A9B3B2B-8143-461F-9D86-9234DF400484}" destId="{5530889C-41D1-49CE-94F6-FECA63D34582}" srcOrd="1" destOrd="0" parTransId="{D7F2B19F-4B24-4486-BC90-05E35E3227E4}" sibTransId="{2343657E-9539-45F1-9F22-CD209BF4324E}"/>
    <dgm:cxn modelId="{C12AA5A6-B7FC-4847-8DBC-EDE4E5FEABCA}" type="presOf" srcId="{6E9F6DA5-F206-433C-91A7-642AF835E081}" destId="{75A43E20-A449-46B1-8E9E-76CA79903F99}" srcOrd="0" destOrd="0" presId="urn:microsoft.com/office/officeart/2005/8/layout/chevron1"/>
    <dgm:cxn modelId="{2C5198BC-51DC-4A08-A066-154158C00DF6}" srcId="{6A9B3B2B-8143-461F-9D86-9234DF400484}" destId="{7746AD09-4C34-4500-9C5B-54A0FD4F6CCA}" srcOrd="0" destOrd="0" parTransId="{A1245D30-549F-445D-8444-DA80BCA2D91E}" sibTransId="{86D105D7-706F-4D11-AB38-86E0E1A4EE1A}"/>
    <dgm:cxn modelId="{EC751EC1-9737-46E2-B7FC-D16DC12FD2E8}" srcId="{6A9B3B2B-8143-461F-9D86-9234DF400484}" destId="{6E9F6DA5-F206-433C-91A7-642AF835E081}" srcOrd="3" destOrd="0" parTransId="{134495F3-6AE7-4652-9B05-630CC95AC7F5}" sibTransId="{1DE0E0AC-1B3D-4BA6-8693-C698037E9197}"/>
    <dgm:cxn modelId="{D1A60850-5FED-4F5A-8B60-F23B93898F22}" type="presParOf" srcId="{465AE9D2-B7FA-4A04-9CE2-9BCB66BBBEDB}" destId="{F847104F-3CC3-4788-897D-8E23E6A95CEE}" srcOrd="0" destOrd="0" presId="urn:microsoft.com/office/officeart/2005/8/layout/chevron1"/>
    <dgm:cxn modelId="{2B57CCD6-D06D-4E8D-9B5E-8B44EB094A2D}" type="presParOf" srcId="{465AE9D2-B7FA-4A04-9CE2-9BCB66BBBEDB}" destId="{693442B5-19E1-4FA6-BEA6-0020AD4DA78F}" srcOrd="1" destOrd="0" presId="urn:microsoft.com/office/officeart/2005/8/layout/chevron1"/>
    <dgm:cxn modelId="{BD15FBFE-5865-46B1-A891-0AC39E4458BA}" type="presParOf" srcId="{465AE9D2-B7FA-4A04-9CE2-9BCB66BBBEDB}" destId="{3E8F99F6-30C3-4F34-A100-C1455D184DDD}" srcOrd="2" destOrd="0" presId="urn:microsoft.com/office/officeart/2005/8/layout/chevron1"/>
    <dgm:cxn modelId="{C9D910E5-F4F1-435A-B6C9-813CEE902706}" type="presParOf" srcId="{465AE9D2-B7FA-4A04-9CE2-9BCB66BBBEDB}" destId="{20E7B668-3922-4A5A-9761-6EC217FFC644}" srcOrd="3" destOrd="0" presId="urn:microsoft.com/office/officeart/2005/8/layout/chevron1"/>
    <dgm:cxn modelId="{978FB1C5-DDC6-4AF3-AFCE-F4C765833AF4}" type="presParOf" srcId="{465AE9D2-B7FA-4A04-9CE2-9BCB66BBBEDB}" destId="{D916ABEB-281B-41D5-84C6-FE79A9E86E66}" srcOrd="4" destOrd="0" presId="urn:microsoft.com/office/officeart/2005/8/layout/chevron1"/>
    <dgm:cxn modelId="{B41BE4E5-F691-417C-A215-78681FEBF2FF}" type="presParOf" srcId="{465AE9D2-B7FA-4A04-9CE2-9BCB66BBBEDB}" destId="{844554C5-CFEF-41EC-98B5-574791F68DCC}" srcOrd="5" destOrd="0" presId="urn:microsoft.com/office/officeart/2005/8/layout/chevron1"/>
    <dgm:cxn modelId="{9EF66489-DE57-454E-B238-EA746A18F938}" type="presParOf" srcId="{465AE9D2-B7FA-4A04-9CE2-9BCB66BBBEDB}" destId="{75A43E20-A449-46B1-8E9E-76CA79903F99}" srcOrd="6" destOrd="0" presId="urn:microsoft.com/office/officeart/2005/8/layout/chevron1"/>
    <dgm:cxn modelId="{211B60E4-E799-40A2-80FF-6E31DB972EA3}" type="presParOf" srcId="{465AE9D2-B7FA-4A04-9CE2-9BCB66BBBEDB}" destId="{516B797D-37E9-42EC-8808-642C9086A0E6}" srcOrd="7" destOrd="0" presId="urn:microsoft.com/office/officeart/2005/8/layout/chevron1"/>
    <dgm:cxn modelId="{0520EE28-B6A1-46BC-A7A8-7B9DF09B2422}" type="presParOf" srcId="{465AE9D2-B7FA-4A04-9CE2-9BCB66BBBEDB}" destId="{E3B0256A-27D9-45B4-B61D-6617B035EDF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10E282-4344-47D2-8FF6-A3E98B40FB10}"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pt-BR"/>
        </a:p>
      </dgm:t>
    </dgm:pt>
    <dgm:pt modelId="{4B4F2455-C596-418E-A49B-5C73A8875BFC}">
      <dgm:prSet phldrT="[Text]"/>
      <dgm:spPr/>
      <dgm:t>
        <a:bodyPr/>
        <a:lstStyle/>
        <a:p>
          <a:r>
            <a:rPr lang="pt-BR" dirty="0"/>
            <a:t>PC</a:t>
          </a:r>
        </a:p>
      </dgm:t>
    </dgm:pt>
    <dgm:pt modelId="{1084862F-7858-478F-A502-BBE18A38A912}" type="parTrans" cxnId="{A4FBD06E-C0CB-42EA-A456-951291752CD8}">
      <dgm:prSet/>
      <dgm:spPr/>
      <dgm:t>
        <a:bodyPr/>
        <a:lstStyle/>
        <a:p>
          <a:endParaRPr lang="pt-BR"/>
        </a:p>
      </dgm:t>
    </dgm:pt>
    <dgm:pt modelId="{0699CEB3-26B0-433F-A795-4600809E44CD}" type="sibTrans" cxnId="{A4FBD06E-C0CB-42EA-A456-951291752CD8}">
      <dgm:prSet/>
      <dgm:spPr/>
      <dgm:t>
        <a:bodyPr/>
        <a:lstStyle/>
        <a:p>
          <a:endParaRPr lang="pt-BR"/>
        </a:p>
      </dgm:t>
    </dgm:pt>
    <dgm:pt modelId="{8FA1AD10-7A0E-420C-A1F4-6AA67E0015C8}">
      <dgm:prSet phldrT="[Text]"/>
      <dgm:spPr/>
      <dgm:t>
        <a:bodyPr/>
        <a:lstStyle/>
        <a:p>
          <a:r>
            <a:rPr lang="pt-BR" dirty="0"/>
            <a:t>Console</a:t>
          </a:r>
        </a:p>
      </dgm:t>
    </dgm:pt>
    <dgm:pt modelId="{CB4DB5BA-77CE-49BD-B495-F671EF4497CD}" type="parTrans" cxnId="{7D12E58C-AFB5-4400-88A8-B68399892892}">
      <dgm:prSet/>
      <dgm:spPr/>
      <dgm:t>
        <a:bodyPr/>
        <a:lstStyle/>
        <a:p>
          <a:endParaRPr lang="pt-BR"/>
        </a:p>
      </dgm:t>
    </dgm:pt>
    <dgm:pt modelId="{47E5EC4E-D149-4769-93BA-7C7ADFD23C00}" type="sibTrans" cxnId="{7D12E58C-AFB5-4400-88A8-B68399892892}">
      <dgm:prSet/>
      <dgm:spPr/>
      <dgm:t>
        <a:bodyPr/>
        <a:lstStyle/>
        <a:p>
          <a:endParaRPr lang="pt-BR"/>
        </a:p>
      </dgm:t>
    </dgm:pt>
    <dgm:pt modelId="{148A9B9C-4A5F-42EC-96DC-2A9707C34DB4}" type="pres">
      <dgm:prSet presAssocID="{F510E282-4344-47D2-8FF6-A3E98B40FB10}" presName="diagram" presStyleCnt="0">
        <dgm:presLayoutVars>
          <dgm:dir/>
          <dgm:resizeHandles val="exact"/>
        </dgm:presLayoutVars>
      </dgm:prSet>
      <dgm:spPr/>
    </dgm:pt>
    <dgm:pt modelId="{C9E980E6-C2C2-4F9B-A580-06B6CAA1911B}" type="pres">
      <dgm:prSet presAssocID="{4B4F2455-C596-418E-A49B-5C73A8875BFC}" presName="node" presStyleLbl="node1" presStyleIdx="0" presStyleCnt="2">
        <dgm:presLayoutVars>
          <dgm:bulletEnabled val="1"/>
        </dgm:presLayoutVars>
      </dgm:prSet>
      <dgm:spPr/>
    </dgm:pt>
    <dgm:pt modelId="{9121A11E-C9DB-4FE1-873C-9DB2167CB274}" type="pres">
      <dgm:prSet presAssocID="{0699CEB3-26B0-433F-A795-4600809E44CD}" presName="sibTrans" presStyleCnt="0"/>
      <dgm:spPr/>
    </dgm:pt>
    <dgm:pt modelId="{5FADF81A-D547-49DF-8FFC-981FFDDCBB80}" type="pres">
      <dgm:prSet presAssocID="{8FA1AD10-7A0E-420C-A1F4-6AA67E0015C8}" presName="node" presStyleLbl="node1" presStyleIdx="1" presStyleCnt="2">
        <dgm:presLayoutVars>
          <dgm:bulletEnabled val="1"/>
        </dgm:presLayoutVars>
      </dgm:prSet>
      <dgm:spPr/>
    </dgm:pt>
  </dgm:ptLst>
  <dgm:cxnLst>
    <dgm:cxn modelId="{A4FBD06E-C0CB-42EA-A456-951291752CD8}" srcId="{F510E282-4344-47D2-8FF6-A3E98B40FB10}" destId="{4B4F2455-C596-418E-A49B-5C73A8875BFC}" srcOrd="0" destOrd="0" parTransId="{1084862F-7858-478F-A502-BBE18A38A912}" sibTransId="{0699CEB3-26B0-433F-A795-4600809E44CD}"/>
    <dgm:cxn modelId="{DE5A0A59-3713-45F2-A43C-367E317305C8}" type="presOf" srcId="{8FA1AD10-7A0E-420C-A1F4-6AA67E0015C8}" destId="{5FADF81A-D547-49DF-8FFC-981FFDDCBB80}" srcOrd="0" destOrd="0" presId="urn:microsoft.com/office/officeart/2005/8/layout/default#1"/>
    <dgm:cxn modelId="{7D12E58C-AFB5-4400-88A8-B68399892892}" srcId="{F510E282-4344-47D2-8FF6-A3E98B40FB10}" destId="{8FA1AD10-7A0E-420C-A1F4-6AA67E0015C8}" srcOrd="1" destOrd="0" parTransId="{CB4DB5BA-77CE-49BD-B495-F671EF4497CD}" sibTransId="{47E5EC4E-D149-4769-93BA-7C7ADFD23C00}"/>
    <dgm:cxn modelId="{D07F5FA9-06F9-43C5-A83B-470AB2FFF02F}" type="presOf" srcId="{4B4F2455-C596-418E-A49B-5C73A8875BFC}" destId="{C9E980E6-C2C2-4F9B-A580-06B6CAA1911B}" srcOrd="0" destOrd="0" presId="urn:microsoft.com/office/officeart/2005/8/layout/default#1"/>
    <dgm:cxn modelId="{1A03D1C7-BBEE-4306-8F48-6CB79D292137}" type="presOf" srcId="{F510E282-4344-47D2-8FF6-A3E98B40FB10}" destId="{148A9B9C-4A5F-42EC-96DC-2A9707C34DB4}" srcOrd="0" destOrd="0" presId="urn:microsoft.com/office/officeart/2005/8/layout/default#1"/>
    <dgm:cxn modelId="{D07A03C6-CB14-4C2C-9F59-B57E988987AB}" type="presParOf" srcId="{148A9B9C-4A5F-42EC-96DC-2A9707C34DB4}" destId="{C9E980E6-C2C2-4F9B-A580-06B6CAA1911B}" srcOrd="0" destOrd="0" presId="urn:microsoft.com/office/officeart/2005/8/layout/default#1"/>
    <dgm:cxn modelId="{C26D6DAF-BA9C-4D33-981C-DFA389E53F5A}" type="presParOf" srcId="{148A9B9C-4A5F-42EC-96DC-2A9707C34DB4}" destId="{9121A11E-C9DB-4FE1-873C-9DB2167CB274}" srcOrd="1" destOrd="0" presId="urn:microsoft.com/office/officeart/2005/8/layout/default#1"/>
    <dgm:cxn modelId="{B7EE4540-AF41-4158-B3A9-79F85EFB75CF}" type="presParOf" srcId="{148A9B9C-4A5F-42EC-96DC-2A9707C34DB4}" destId="{5FADF81A-D547-49DF-8FFC-981FFDDCBB80}" srcOrd="2" destOrd="0" presId="urn:microsoft.com/office/officeart/2005/8/layout/defaul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9B3B2B-8143-461F-9D86-9234DF400484}" type="doc">
      <dgm:prSet loTypeId="urn:microsoft.com/office/officeart/2005/8/layout/chevron1" loCatId="process" qsTypeId="urn:microsoft.com/office/officeart/2005/8/quickstyle/simple1" qsCatId="simple" csTypeId="urn:microsoft.com/office/officeart/2005/8/colors/colorful1#2" csCatId="colorful" phldr="1"/>
      <dgm:spPr/>
    </dgm:pt>
    <dgm:pt modelId="{7746AD09-4C34-4500-9C5B-54A0FD4F6CCA}">
      <dgm:prSet phldrT="[Text]"/>
      <dgm:spPr/>
      <dgm:t>
        <a:bodyPr/>
        <a:lstStyle/>
        <a:p>
          <a:r>
            <a:rPr lang="pt-BR" dirty="0"/>
            <a:t>Desenvolvedor</a:t>
          </a:r>
        </a:p>
      </dgm:t>
    </dgm:pt>
    <dgm:pt modelId="{A1245D30-549F-445D-8444-DA80BCA2D91E}" type="parTrans" cxnId="{2C5198BC-51DC-4A08-A066-154158C00DF6}">
      <dgm:prSet/>
      <dgm:spPr/>
      <dgm:t>
        <a:bodyPr/>
        <a:lstStyle/>
        <a:p>
          <a:endParaRPr lang="pt-BR"/>
        </a:p>
      </dgm:t>
    </dgm:pt>
    <dgm:pt modelId="{86D105D7-706F-4D11-AB38-86E0E1A4EE1A}" type="sibTrans" cxnId="{2C5198BC-51DC-4A08-A066-154158C00DF6}">
      <dgm:prSet/>
      <dgm:spPr/>
      <dgm:t>
        <a:bodyPr/>
        <a:lstStyle/>
        <a:p>
          <a:endParaRPr lang="pt-BR"/>
        </a:p>
      </dgm:t>
    </dgm:pt>
    <dgm:pt modelId="{97BE32E0-2043-45F1-9521-0547B11A5FA3}">
      <dgm:prSet phldrT="[Text]"/>
      <dgm:spPr>
        <a:solidFill>
          <a:schemeClr val="accent6"/>
        </a:solidFill>
      </dgm:spPr>
      <dgm:t>
        <a:bodyPr/>
        <a:lstStyle/>
        <a:p>
          <a:r>
            <a:rPr lang="pt-BR" dirty="0"/>
            <a:t>Consumidor</a:t>
          </a:r>
        </a:p>
      </dgm:t>
    </dgm:pt>
    <dgm:pt modelId="{CA47410A-F23D-42BA-B44B-C80C3271B269}" type="parTrans" cxnId="{7B73E554-05D3-415E-AE97-DB1C4ACB853D}">
      <dgm:prSet/>
      <dgm:spPr/>
      <dgm:t>
        <a:bodyPr/>
        <a:lstStyle/>
        <a:p>
          <a:endParaRPr lang="pt-BR"/>
        </a:p>
      </dgm:t>
    </dgm:pt>
    <dgm:pt modelId="{354A768E-5DD5-4116-B390-5CACD05FC753}" type="sibTrans" cxnId="{7B73E554-05D3-415E-AE97-DB1C4ACB853D}">
      <dgm:prSet/>
      <dgm:spPr/>
      <dgm:t>
        <a:bodyPr/>
        <a:lstStyle/>
        <a:p>
          <a:endParaRPr lang="pt-BR"/>
        </a:p>
      </dgm:t>
    </dgm:pt>
    <dgm:pt modelId="{465AE9D2-B7FA-4A04-9CE2-9BCB66BBBEDB}" type="pres">
      <dgm:prSet presAssocID="{6A9B3B2B-8143-461F-9D86-9234DF400484}" presName="Name0" presStyleCnt="0">
        <dgm:presLayoutVars>
          <dgm:dir/>
          <dgm:animLvl val="lvl"/>
          <dgm:resizeHandles val="exact"/>
        </dgm:presLayoutVars>
      </dgm:prSet>
      <dgm:spPr/>
    </dgm:pt>
    <dgm:pt modelId="{F847104F-3CC3-4788-897D-8E23E6A95CEE}" type="pres">
      <dgm:prSet presAssocID="{7746AD09-4C34-4500-9C5B-54A0FD4F6CCA}" presName="parTxOnly" presStyleLbl="node1" presStyleIdx="0" presStyleCnt="2">
        <dgm:presLayoutVars>
          <dgm:chMax val="0"/>
          <dgm:chPref val="0"/>
          <dgm:bulletEnabled val="1"/>
        </dgm:presLayoutVars>
      </dgm:prSet>
      <dgm:spPr/>
    </dgm:pt>
    <dgm:pt modelId="{693442B5-19E1-4FA6-BEA6-0020AD4DA78F}" type="pres">
      <dgm:prSet presAssocID="{86D105D7-706F-4D11-AB38-86E0E1A4EE1A}" presName="parTxOnlySpace" presStyleCnt="0"/>
      <dgm:spPr/>
    </dgm:pt>
    <dgm:pt modelId="{E3B0256A-27D9-45B4-B61D-6617B035EDFC}" type="pres">
      <dgm:prSet presAssocID="{97BE32E0-2043-45F1-9521-0547B11A5FA3}" presName="parTxOnly" presStyleLbl="node1" presStyleIdx="1" presStyleCnt="2">
        <dgm:presLayoutVars>
          <dgm:chMax val="0"/>
          <dgm:chPref val="0"/>
          <dgm:bulletEnabled val="1"/>
        </dgm:presLayoutVars>
      </dgm:prSet>
      <dgm:spPr/>
    </dgm:pt>
  </dgm:ptLst>
  <dgm:cxnLst>
    <dgm:cxn modelId="{27D30338-4028-4D2D-8D29-3B5C9E2631D2}" type="presOf" srcId="{97BE32E0-2043-45F1-9521-0547B11A5FA3}" destId="{E3B0256A-27D9-45B4-B61D-6617B035EDFC}" srcOrd="0" destOrd="0" presId="urn:microsoft.com/office/officeart/2005/8/layout/chevron1"/>
    <dgm:cxn modelId="{7B73E554-05D3-415E-AE97-DB1C4ACB853D}" srcId="{6A9B3B2B-8143-461F-9D86-9234DF400484}" destId="{97BE32E0-2043-45F1-9521-0547B11A5FA3}" srcOrd="1" destOrd="0" parTransId="{CA47410A-F23D-42BA-B44B-C80C3271B269}" sibTransId="{354A768E-5DD5-4116-B390-5CACD05FC753}"/>
    <dgm:cxn modelId="{D70F3BB6-147A-4AF4-A06B-56358D51CF4A}" type="presOf" srcId="{7746AD09-4C34-4500-9C5B-54A0FD4F6CCA}" destId="{F847104F-3CC3-4788-897D-8E23E6A95CEE}" srcOrd="0" destOrd="0" presId="urn:microsoft.com/office/officeart/2005/8/layout/chevron1"/>
    <dgm:cxn modelId="{2C5198BC-51DC-4A08-A066-154158C00DF6}" srcId="{6A9B3B2B-8143-461F-9D86-9234DF400484}" destId="{7746AD09-4C34-4500-9C5B-54A0FD4F6CCA}" srcOrd="0" destOrd="0" parTransId="{A1245D30-549F-445D-8444-DA80BCA2D91E}" sibTransId="{86D105D7-706F-4D11-AB38-86E0E1A4EE1A}"/>
    <dgm:cxn modelId="{8283A6D1-A49D-4D77-90C9-F9997AD18D7D}" type="presOf" srcId="{6A9B3B2B-8143-461F-9D86-9234DF400484}" destId="{465AE9D2-B7FA-4A04-9CE2-9BCB66BBBEDB}" srcOrd="0" destOrd="0" presId="urn:microsoft.com/office/officeart/2005/8/layout/chevron1"/>
    <dgm:cxn modelId="{E475F9FC-B3F5-4246-BAD6-061E40D3DE1A}" type="presParOf" srcId="{465AE9D2-B7FA-4A04-9CE2-9BCB66BBBEDB}" destId="{F847104F-3CC3-4788-897D-8E23E6A95CEE}" srcOrd="0" destOrd="0" presId="urn:microsoft.com/office/officeart/2005/8/layout/chevron1"/>
    <dgm:cxn modelId="{EAC83E8B-F191-4BCC-B7BF-B2BA63D5A6FC}" type="presParOf" srcId="{465AE9D2-B7FA-4A04-9CE2-9BCB66BBBEDB}" destId="{693442B5-19E1-4FA6-BEA6-0020AD4DA78F}" srcOrd="1" destOrd="0" presId="urn:microsoft.com/office/officeart/2005/8/layout/chevron1"/>
    <dgm:cxn modelId="{08B57AF6-6796-41DD-8CEB-E3DC19F429C5}" type="presParOf" srcId="{465AE9D2-B7FA-4A04-9CE2-9BCB66BBBEDB}" destId="{E3B0256A-27D9-45B4-B61D-6617B035EDFC}"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9B3B2B-8143-461F-9D86-9234DF400484}" type="doc">
      <dgm:prSet loTypeId="urn:microsoft.com/office/officeart/2005/8/layout/chevron1" loCatId="process" qsTypeId="urn:microsoft.com/office/officeart/2005/8/quickstyle/simple1" qsCatId="simple" csTypeId="urn:microsoft.com/office/officeart/2005/8/colors/colorful1#3" csCatId="colorful" phldr="1"/>
      <dgm:spPr/>
    </dgm:pt>
    <dgm:pt modelId="{7746AD09-4C34-4500-9C5B-54A0FD4F6CCA}">
      <dgm:prSet phldrT="[Text]"/>
      <dgm:spPr/>
      <dgm:t>
        <a:bodyPr/>
        <a:lstStyle/>
        <a:p>
          <a:r>
            <a:rPr lang="pt-BR" dirty="0"/>
            <a:t>Desenvolvedor</a:t>
          </a:r>
        </a:p>
      </dgm:t>
    </dgm:pt>
    <dgm:pt modelId="{A1245D30-549F-445D-8444-DA80BCA2D91E}" type="parTrans" cxnId="{2C5198BC-51DC-4A08-A066-154158C00DF6}">
      <dgm:prSet/>
      <dgm:spPr/>
      <dgm:t>
        <a:bodyPr/>
        <a:lstStyle/>
        <a:p>
          <a:endParaRPr lang="pt-BR"/>
        </a:p>
      </dgm:t>
    </dgm:pt>
    <dgm:pt modelId="{86D105D7-706F-4D11-AB38-86E0E1A4EE1A}" type="sibTrans" cxnId="{2C5198BC-51DC-4A08-A066-154158C00DF6}">
      <dgm:prSet/>
      <dgm:spPr/>
      <dgm:t>
        <a:bodyPr/>
        <a:lstStyle/>
        <a:p>
          <a:endParaRPr lang="pt-BR"/>
        </a:p>
      </dgm:t>
    </dgm:pt>
    <dgm:pt modelId="{5530889C-41D1-49CE-94F6-FECA63D34582}">
      <dgm:prSet phldrT="[Text]"/>
      <dgm:spPr/>
      <dgm:t>
        <a:bodyPr/>
        <a:lstStyle/>
        <a:p>
          <a:r>
            <a:rPr lang="pt-BR" dirty="0"/>
            <a:t>Editora</a:t>
          </a:r>
        </a:p>
        <a:p>
          <a:r>
            <a:rPr lang="pt-BR" dirty="0"/>
            <a:t>/Distribuidor</a:t>
          </a:r>
        </a:p>
      </dgm:t>
    </dgm:pt>
    <dgm:pt modelId="{D7F2B19F-4B24-4486-BC90-05E35E3227E4}" type="parTrans" cxnId="{E682458F-770A-45B3-840A-81770A3BB9F1}">
      <dgm:prSet/>
      <dgm:spPr/>
      <dgm:t>
        <a:bodyPr/>
        <a:lstStyle/>
        <a:p>
          <a:endParaRPr lang="pt-BR"/>
        </a:p>
      </dgm:t>
    </dgm:pt>
    <dgm:pt modelId="{2343657E-9539-45F1-9F22-CD209BF4324E}" type="sibTrans" cxnId="{E682458F-770A-45B3-840A-81770A3BB9F1}">
      <dgm:prSet/>
      <dgm:spPr/>
      <dgm:t>
        <a:bodyPr/>
        <a:lstStyle/>
        <a:p>
          <a:endParaRPr lang="pt-BR"/>
        </a:p>
      </dgm:t>
    </dgm:pt>
    <dgm:pt modelId="{6E9F6DA5-F206-433C-91A7-642AF835E081}">
      <dgm:prSet phldrT="[Text]"/>
      <dgm:spPr>
        <a:solidFill>
          <a:schemeClr val="accent5"/>
        </a:solidFill>
      </dgm:spPr>
      <dgm:t>
        <a:bodyPr/>
        <a:lstStyle/>
        <a:p>
          <a:r>
            <a:rPr lang="pt-BR" dirty="0"/>
            <a:t>Varejo/Café</a:t>
          </a:r>
        </a:p>
      </dgm:t>
    </dgm:pt>
    <dgm:pt modelId="{134495F3-6AE7-4652-9B05-630CC95AC7F5}" type="parTrans" cxnId="{EC751EC1-9737-46E2-B7FC-D16DC12FD2E8}">
      <dgm:prSet/>
      <dgm:spPr/>
      <dgm:t>
        <a:bodyPr/>
        <a:lstStyle/>
        <a:p>
          <a:endParaRPr lang="pt-BR"/>
        </a:p>
      </dgm:t>
    </dgm:pt>
    <dgm:pt modelId="{1DE0E0AC-1B3D-4BA6-8693-C698037E9197}" type="sibTrans" cxnId="{EC751EC1-9737-46E2-B7FC-D16DC12FD2E8}">
      <dgm:prSet/>
      <dgm:spPr/>
      <dgm:t>
        <a:bodyPr/>
        <a:lstStyle/>
        <a:p>
          <a:endParaRPr lang="pt-BR"/>
        </a:p>
      </dgm:t>
    </dgm:pt>
    <dgm:pt modelId="{97BE32E0-2043-45F1-9521-0547B11A5FA3}">
      <dgm:prSet phldrT="[Text]"/>
      <dgm:spPr>
        <a:solidFill>
          <a:schemeClr val="accent6"/>
        </a:solidFill>
      </dgm:spPr>
      <dgm:t>
        <a:bodyPr/>
        <a:lstStyle/>
        <a:p>
          <a:r>
            <a:rPr lang="pt-BR" dirty="0"/>
            <a:t>Consumidor</a:t>
          </a:r>
        </a:p>
      </dgm:t>
    </dgm:pt>
    <dgm:pt modelId="{CA47410A-F23D-42BA-B44B-C80C3271B269}" type="parTrans" cxnId="{7B73E554-05D3-415E-AE97-DB1C4ACB853D}">
      <dgm:prSet/>
      <dgm:spPr/>
      <dgm:t>
        <a:bodyPr/>
        <a:lstStyle/>
        <a:p>
          <a:endParaRPr lang="pt-BR"/>
        </a:p>
      </dgm:t>
    </dgm:pt>
    <dgm:pt modelId="{354A768E-5DD5-4116-B390-5CACD05FC753}" type="sibTrans" cxnId="{7B73E554-05D3-415E-AE97-DB1C4ACB853D}">
      <dgm:prSet/>
      <dgm:spPr/>
      <dgm:t>
        <a:bodyPr/>
        <a:lstStyle/>
        <a:p>
          <a:endParaRPr lang="pt-BR"/>
        </a:p>
      </dgm:t>
    </dgm:pt>
    <dgm:pt modelId="{465AE9D2-B7FA-4A04-9CE2-9BCB66BBBEDB}" type="pres">
      <dgm:prSet presAssocID="{6A9B3B2B-8143-461F-9D86-9234DF400484}" presName="Name0" presStyleCnt="0">
        <dgm:presLayoutVars>
          <dgm:dir/>
          <dgm:animLvl val="lvl"/>
          <dgm:resizeHandles val="exact"/>
        </dgm:presLayoutVars>
      </dgm:prSet>
      <dgm:spPr/>
    </dgm:pt>
    <dgm:pt modelId="{F847104F-3CC3-4788-897D-8E23E6A95CEE}" type="pres">
      <dgm:prSet presAssocID="{7746AD09-4C34-4500-9C5B-54A0FD4F6CCA}" presName="parTxOnly" presStyleLbl="node1" presStyleIdx="0" presStyleCnt="4">
        <dgm:presLayoutVars>
          <dgm:chMax val="0"/>
          <dgm:chPref val="0"/>
          <dgm:bulletEnabled val="1"/>
        </dgm:presLayoutVars>
      </dgm:prSet>
      <dgm:spPr/>
    </dgm:pt>
    <dgm:pt modelId="{693442B5-19E1-4FA6-BEA6-0020AD4DA78F}" type="pres">
      <dgm:prSet presAssocID="{86D105D7-706F-4D11-AB38-86E0E1A4EE1A}" presName="parTxOnlySpace" presStyleCnt="0"/>
      <dgm:spPr/>
    </dgm:pt>
    <dgm:pt modelId="{3E8F99F6-30C3-4F34-A100-C1455D184DDD}" type="pres">
      <dgm:prSet presAssocID="{5530889C-41D1-49CE-94F6-FECA63D34582}" presName="parTxOnly" presStyleLbl="node1" presStyleIdx="1" presStyleCnt="4">
        <dgm:presLayoutVars>
          <dgm:chMax val="0"/>
          <dgm:chPref val="0"/>
          <dgm:bulletEnabled val="1"/>
        </dgm:presLayoutVars>
      </dgm:prSet>
      <dgm:spPr/>
    </dgm:pt>
    <dgm:pt modelId="{20E7B668-3922-4A5A-9761-6EC217FFC644}" type="pres">
      <dgm:prSet presAssocID="{2343657E-9539-45F1-9F22-CD209BF4324E}" presName="parTxOnlySpace" presStyleCnt="0"/>
      <dgm:spPr/>
    </dgm:pt>
    <dgm:pt modelId="{75A43E20-A449-46B1-8E9E-76CA79903F99}" type="pres">
      <dgm:prSet presAssocID="{6E9F6DA5-F206-433C-91A7-642AF835E081}" presName="parTxOnly" presStyleLbl="node1" presStyleIdx="2" presStyleCnt="4">
        <dgm:presLayoutVars>
          <dgm:chMax val="0"/>
          <dgm:chPref val="0"/>
          <dgm:bulletEnabled val="1"/>
        </dgm:presLayoutVars>
      </dgm:prSet>
      <dgm:spPr/>
    </dgm:pt>
    <dgm:pt modelId="{516B797D-37E9-42EC-8808-642C9086A0E6}" type="pres">
      <dgm:prSet presAssocID="{1DE0E0AC-1B3D-4BA6-8693-C698037E9197}" presName="parTxOnlySpace" presStyleCnt="0"/>
      <dgm:spPr/>
    </dgm:pt>
    <dgm:pt modelId="{E3B0256A-27D9-45B4-B61D-6617B035EDFC}" type="pres">
      <dgm:prSet presAssocID="{97BE32E0-2043-45F1-9521-0547B11A5FA3}" presName="parTxOnly" presStyleLbl="node1" presStyleIdx="3" presStyleCnt="4">
        <dgm:presLayoutVars>
          <dgm:chMax val="0"/>
          <dgm:chPref val="0"/>
          <dgm:bulletEnabled val="1"/>
        </dgm:presLayoutVars>
      </dgm:prSet>
      <dgm:spPr/>
    </dgm:pt>
  </dgm:ptLst>
  <dgm:cxnLst>
    <dgm:cxn modelId="{626E4001-BAEB-4DE0-AEBF-C56C6FAE11D9}" type="presOf" srcId="{97BE32E0-2043-45F1-9521-0547B11A5FA3}" destId="{E3B0256A-27D9-45B4-B61D-6617B035EDFC}" srcOrd="0" destOrd="0" presId="urn:microsoft.com/office/officeart/2005/8/layout/chevron1"/>
    <dgm:cxn modelId="{2DBD0A08-FABF-49AB-83A8-2DB00F2846C6}" type="presOf" srcId="{6E9F6DA5-F206-433C-91A7-642AF835E081}" destId="{75A43E20-A449-46B1-8E9E-76CA79903F99}" srcOrd="0" destOrd="0" presId="urn:microsoft.com/office/officeart/2005/8/layout/chevron1"/>
    <dgm:cxn modelId="{9FC55D1B-98AF-4A1B-9842-A0C26A249093}" type="presOf" srcId="{6A9B3B2B-8143-461F-9D86-9234DF400484}" destId="{465AE9D2-B7FA-4A04-9CE2-9BCB66BBBEDB}" srcOrd="0" destOrd="0" presId="urn:microsoft.com/office/officeart/2005/8/layout/chevron1"/>
    <dgm:cxn modelId="{3DFC4C6A-5BFF-42B4-9B92-39F341370159}" type="presOf" srcId="{7746AD09-4C34-4500-9C5B-54A0FD4F6CCA}" destId="{F847104F-3CC3-4788-897D-8E23E6A95CEE}" srcOrd="0" destOrd="0" presId="urn:microsoft.com/office/officeart/2005/8/layout/chevron1"/>
    <dgm:cxn modelId="{7B73E554-05D3-415E-AE97-DB1C4ACB853D}" srcId="{6A9B3B2B-8143-461F-9D86-9234DF400484}" destId="{97BE32E0-2043-45F1-9521-0547B11A5FA3}" srcOrd="3" destOrd="0" parTransId="{CA47410A-F23D-42BA-B44B-C80C3271B269}" sibTransId="{354A768E-5DD5-4116-B390-5CACD05FC753}"/>
    <dgm:cxn modelId="{E682458F-770A-45B3-840A-81770A3BB9F1}" srcId="{6A9B3B2B-8143-461F-9D86-9234DF400484}" destId="{5530889C-41D1-49CE-94F6-FECA63D34582}" srcOrd="1" destOrd="0" parTransId="{D7F2B19F-4B24-4486-BC90-05E35E3227E4}" sibTransId="{2343657E-9539-45F1-9F22-CD209BF4324E}"/>
    <dgm:cxn modelId="{2C5198BC-51DC-4A08-A066-154158C00DF6}" srcId="{6A9B3B2B-8143-461F-9D86-9234DF400484}" destId="{7746AD09-4C34-4500-9C5B-54A0FD4F6CCA}" srcOrd="0" destOrd="0" parTransId="{A1245D30-549F-445D-8444-DA80BCA2D91E}" sibTransId="{86D105D7-706F-4D11-AB38-86E0E1A4EE1A}"/>
    <dgm:cxn modelId="{EC751EC1-9737-46E2-B7FC-D16DC12FD2E8}" srcId="{6A9B3B2B-8143-461F-9D86-9234DF400484}" destId="{6E9F6DA5-F206-433C-91A7-642AF835E081}" srcOrd="2" destOrd="0" parTransId="{134495F3-6AE7-4652-9B05-630CC95AC7F5}" sibTransId="{1DE0E0AC-1B3D-4BA6-8693-C698037E9197}"/>
    <dgm:cxn modelId="{5637AED5-DD50-4AE0-91BE-5BDC5EC46541}" type="presOf" srcId="{5530889C-41D1-49CE-94F6-FECA63D34582}" destId="{3E8F99F6-30C3-4F34-A100-C1455D184DDD}" srcOrd="0" destOrd="0" presId="urn:microsoft.com/office/officeart/2005/8/layout/chevron1"/>
    <dgm:cxn modelId="{E69A73F2-832E-4EA6-B4AB-2F113006AB3D}" type="presParOf" srcId="{465AE9D2-B7FA-4A04-9CE2-9BCB66BBBEDB}" destId="{F847104F-3CC3-4788-897D-8E23E6A95CEE}" srcOrd="0" destOrd="0" presId="urn:microsoft.com/office/officeart/2005/8/layout/chevron1"/>
    <dgm:cxn modelId="{32631203-2235-47E9-9769-B103B6FB0411}" type="presParOf" srcId="{465AE9D2-B7FA-4A04-9CE2-9BCB66BBBEDB}" destId="{693442B5-19E1-4FA6-BEA6-0020AD4DA78F}" srcOrd="1" destOrd="0" presId="urn:microsoft.com/office/officeart/2005/8/layout/chevron1"/>
    <dgm:cxn modelId="{033D7995-6ADD-4D74-807C-3911BCE4CAEB}" type="presParOf" srcId="{465AE9D2-B7FA-4A04-9CE2-9BCB66BBBEDB}" destId="{3E8F99F6-30C3-4F34-A100-C1455D184DDD}" srcOrd="2" destOrd="0" presId="urn:microsoft.com/office/officeart/2005/8/layout/chevron1"/>
    <dgm:cxn modelId="{7B21D51E-09A3-4FCA-87A6-04AAFFA4D281}" type="presParOf" srcId="{465AE9D2-B7FA-4A04-9CE2-9BCB66BBBEDB}" destId="{20E7B668-3922-4A5A-9761-6EC217FFC644}" srcOrd="3" destOrd="0" presId="urn:microsoft.com/office/officeart/2005/8/layout/chevron1"/>
    <dgm:cxn modelId="{3B35FD69-AD54-475F-BDC0-12C22C773D79}" type="presParOf" srcId="{465AE9D2-B7FA-4A04-9CE2-9BCB66BBBEDB}" destId="{75A43E20-A449-46B1-8E9E-76CA79903F99}" srcOrd="4" destOrd="0" presId="urn:microsoft.com/office/officeart/2005/8/layout/chevron1"/>
    <dgm:cxn modelId="{467D3007-00BF-4C80-97DE-1A30B9BADDF2}" type="presParOf" srcId="{465AE9D2-B7FA-4A04-9CE2-9BCB66BBBEDB}" destId="{516B797D-37E9-42EC-8808-642C9086A0E6}" srcOrd="5" destOrd="0" presId="urn:microsoft.com/office/officeart/2005/8/layout/chevron1"/>
    <dgm:cxn modelId="{F0F56B26-3C38-453B-99F6-81A8FDC823A3}" type="presParOf" srcId="{465AE9D2-B7FA-4A04-9CE2-9BCB66BBBEDB}" destId="{E3B0256A-27D9-45B4-B61D-6617B035EDF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9B3B2B-8143-461F-9D86-9234DF400484}" type="doc">
      <dgm:prSet loTypeId="urn:microsoft.com/office/officeart/2005/8/layout/chevron1" loCatId="process" qsTypeId="urn:microsoft.com/office/officeart/2005/8/quickstyle/simple1" qsCatId="simple" csTypeId="urn:microsoft.com/office/officeart/2005/8/colors/colorful1#4" csCatId="colorful" phldr="1"/>
      <dgm:spPr/>
    </dgm:pt>
    <dgm:pt modelId="{7746AD09-4C34-4500-9C5B-54A0FD4F6CCA}">
      <dgm:prSet phldrT="[Text]"/>
      <dgm:spPr/>
      <dgm:t>
        <a:bodyPr/>
        <a:lstStyle/>
        <a:p>
          <a:r>
            <a:rPr lang="pt-BR" dirty="0"/>
            <a:t>Desenvolvedor</a:t>
          </a:r>
        </a:p>
      </dgm:t>
    </dgm:pt>
    <dgm:pt modelId="{A1245D30-549F-445D-8444-DA80BCA2D91E}" type="parTrans" cxnId="{2C5198BC-51DC-4A08-A066-154158C00DF6}">
      <dgm:prSet/>
      <dgm:spPr/>
      <dgm:t>
        <a:bodyPr/>
        <a:lstStyle/>
        <a:p>
          <a:endParaRPr lang="pt-BR"/>
        </a:p>
      </dgm:t>
    </dgm:pt>
    <dgm:pt modelId="{86D105D7-706F-4D11-AB38-86E0E1A4EE1A}" type="sibTrans" cxnId="{2C5198BC-51DC-4A08-A066-154158C00DF6}">
      <dgm:prSet/>
      <dgm:spPr/>
      <dgm:t>
        <a:bodyPr/>
        <a:lstStyle/>
        <a:p>
          <a:endParaRPr lang="pt-BR"/>
        </a:p>
      </dgm:t>
    </dgm:pt>
    <dgm:pt modelId="{5530889C-41D1-49CE-94F6-FECA63D34582}">
      <dgm:prSet phldrT="[Text]"/>
      <dgm:spPr/>
      <dgm:t>
        <a:bodyPr/>
        <a:lstStyle/>
        <a:p>
          <a:r>
            <a:rPr lang="pt-BR" dirty="0"/>
            <a:t>Editora</a:t>
          </a:r>
        </a:p>
        <a:p>
          <a:r>
            <a:rPr lang="pt-BR" dirty="0"/>
            <a:t>(Publisher)</a:t>
          </a:r>
        </a:p>
      </dgm:t>
    </dgm:pt>
    <dgm:pt modelId="{D7F2B19F-4B24-4486-BC90-05E35E3227E4}" type="parTrans" cxnId="{E682458F-770A-45B3-840A-81770A3BB9F1}">
      <dgm:prSet/>
      <dgm:spPr/>
      <dgm:t>
        <a:bodyPr/>
        <a:lstStyle/>
        <a:p>
          <a:endParaRPr lang="pt-BR"/>
        </a:p>
      </dgm:t>
    </dgm:pt>
    <dgm:pt modelId="{2343657E-9539-45F1-9F22-CD209BF4324E}" type="sibTrans" cxnId="{E682458F-770A-45B3-840A-81770A3BB9F1}">
      <dgm:prSet/>
      <dgm:spPr/>
      <dgm:t>
        <a:bodyPr/>
        <a:lstStyle/>
        <a:p>
          <a:endParaRPr lang="pt-BR"/>
        </a:p>
      </dgm:t>
    </dgm:pt>
    <dgm:pt modelId="{574F7ECF-E75C-4EE0-9AAA-6AB7B695567D}">
      <dgm:prSet phldrT="[Text]"/>
      <dgm:spPr/>
      <dgm:t>
        <a:bodyPr/>
        <a:lstStyle/>
        <a:p>
          <a:r>
            <a:rPr lang="pt-BR" dirty="0"/>
            <a:t>Distribuidor</a:t>
          </a:r>
        </a:p>
      </dgm:t>
    </dgm:pt>
    <dgm:pt modelId="{E8EFADD6-A0BB-44B1-9DDC-2987C3ED902B}" type="parTrans" cxnId="{FD67F22E-52CD-44D4-B4C4-89ABD7CC794E}">
      <dgm:prSet/>
      <dgm:spPr/>
      <dgm:t>
        <a:bodyPr/>
        <a:lstStyle/>
        <a:p>
          <a:endParaRPr lang="pt-BR"/>
        </a:p>
      </dgm:t>
    </dgm:pt>
    <dgm:pt modelId="{9CFB2D6A-60B6-4708-8561-9227C4CA1FF3}" type="sibTrans" cxnId="{FD67F22E-52CD-44D4-B4C4-89ABD7CC794E}">
      <dgm:prSet/>
      <dgm:spPr/>
      <dgm:t>
        <a:bodyPr/>
        <a:lstStyle/>
        <a:p>
          <a:endParaRPr lang="pt-BR"/>
        </a:p>
      </dgm:t>
    </dgm:pt>
    <dgm:pt modelId="{6E9F6DA5-F206-433C-91A7-642AF835E081}">
      <dgm:prSet phldrT="[Text]"/>
      <dgm:spPr/>
      <dgm:t>
        <a:bodyPr/>
        <a:lstStyle/>
        <a:p>
          <a:r>
            <a:rPr lang="pt-BR" dirty="0"/>
            <a:t>Varejo</a:t>
          </a:r>
        </a:p>
      </dgm:t>
    </dgm:pt>
    <dgm:pt modelId="{134495F3-6AE7-4652-9B05-630CC95AC7F5}" type="parTrans" cxnId="{EC751EC1-9737-46E2-B7FC-D16DC12FD2E8}">
      <dgm:prSet/>
      <dgm:spPr/>
      <dgm:t>
        <a:bodyPr/>
        <a:lstStyle/>
        <a:p>
          <a:endParaRPr lang="pt-BR"/>
        </a:p>
      </dgm:t>
    </dgm:pt>
    <dgm:pt modelId="{1DE0E0AC-1B3D-4BA6-8693-C698037E9197}" type="sibTrans" cxnId="{EC751EC1-9737-46E2-B7FC-D16DC12FD2E8}">
      <dgm:prSet/>
      <dgm:spPr/>
      <dgm:t>
        <a:bodyPr/>
        <a:lstStyle/>
        <a:p>
          <a:endParaRPr lang="pt-BR"/>
        </a:p>
      </dgm:t>
    </dgm:pt>
    <dgm:pt modelId="{97BE32E0-2043-45F1-9521-0547B11A5FA3}">
      <dgm:prSet phldrT="[Text]"/>
      <dgm:spPr/>
      <dgm:t>
        <a:bodyPr/>
        <a:lstStyle/>
        <a:p>
          <a:r>
            <a:rPr lang="pt-BR" dirty="0"/>
            <a:t>Consumidor</a:t>
          </a:r>
        </a:p>
      </dgm:t>
    </dgm:pt>
    <dgm:pt modelId="{CA47410A-F23D-42BA-B44B-C80C3271B269}" type="parTrans" cxnId="{7B73E554-05D3-415E-AE97-DB1C4ACB853D}">
      <dgm:prSet/>
      <dgm:spPr/>
      <dgm:t>
        <a:bodyPr/>
        <a:lstStyle/>
        <a:p>
          <a:endParaRPr lang="pt-BR"/>
        </a:p>
      </dgm:t>
    </dgm:pt>
    <dgm:pt modelId="{354A768E-5DD5-4116-B390-5CACD05FC753}" type="sibTrans" cxnId="{7B73E554-05D3-415E-AE97-DB1C4ACB853D}">
      <dgm:prSet/>
      <dgm:spPr/>
      <dgm:t>
        <a:bodyPr/>
        <a:lstStyle/>
        <a:p>
          <a:endParaRPr lang="pt-BR"/>
        </a:p>
      </dgm:t>
    </dgm:pt>
    <dgm:pt modelId="{465AE9D2-B7FA-4A04-9CE2-9BCB66BBBEDB}" type="pres">
      <dgm:prSet presAssocID="{6A9B3B2B-8143-461F-9D86-9234DF400484}" presName="Name0" presStyleCnt="0">
        <dgm:presLayoutVars>
          <dgm:dir/>
          <dgm:animLvl val="lvl"/>
          <dgm:resizeHandles val="exact"/>
        </dgm:presLayoutVars>
      </dgm:prSet>
      <dgm:spPr/>
    </dgm:pt>
    <dgm:pt modelId="{F847104F-3CC3-4788-897D-8E23E6A95CEE}" type="pres">
      <dgm:prSet presAssocID="{7746AD09-4C34-4500-9C5B-54A0FD4F6CCA}" presName="parTxOnly" presStyleLbl="node1" presStyleIdx="0" presStyleCnt="5">
        <dgm:presLayoutVars>
          <dgm:chMax val="0"/>
          <dgm:chPref val="0"/>
          <dgm:bulletEnabled val="1"/>
        </dgm:presLayoutVars>
      </dgm:prSet>
      <dgm:spPr/>
    </dgm:pt>
    <dgm:pt modelId="{693442B5-19E1-4FA6-BEA6-0020AD4DA78F}" type="pres">
      <dgm:prSet presAssocID="{86D105D7-706F-4D11-AB38-86E0E1A4EE1A}" presName="parTxOnlySpace" presStyleCnt="0"/>
      <dgm:spPr/>
    </dgm:pt>
    <dgm:pt modelId="{3E8F99F6-30C3-4F34-A100-C1455D184DDD}" type="pres">
      <dgm:prSet presAssocID="{5530889C-41D1-49CE-94F6-FECA63D34582}" presName="parTxOnly" presStyleLbl="node1" presStyleIdx="1" presStyleCnt="5">
        <dgm:presLayoutVars>
          <dgm:chMax val="0"/>
          <dgm:chPref val="0"/>
          <dgm:bulletEnabled val="1"/>
        </dgm:presLayoutVars>
      </dgm:prSet>
      <dgm:spPr/>
    </dgm:pt>
    <dgm:pt modelId="{20E7B668-3922-4A5A-9761-6EC217FFC644}" type="pres">
      <dgm:prSet presAssocID="{2343657E-9539-45F1-9F22-CD209BF4324E}" presName="parTxOnlySpace" presStyleCnt="0"/>
      <dgm:spPr/>
    </dgm:pt>
    <dgm:pt modelId="{D916ABEB-281B-41D5-84C6-FE79A9E86E66}" type="pres">
      <dgm:prSet presAssocID="{574F7ECF-E75C-4EE0-9AAA-6AB7B695567D}" presName="parTxOnly" presStyleLbl="node1" presStyleIdx="2" presStyleCnt="5">
        <dgm:presLayoutVars>
          <dgm:chMax val="0"/>
          <dgm:chPref val="0"/>
          <dgm:bulletEnabled val="1"/>
        </dgm:presLayoutVars>
      </dgm:prSet>
      <dgm:spPr/>
    </dgm:pt>
    <dgm:pt modelId="{844554C5-CFEF-41EC-98B5-574791F68DCC}" type="pres">
      <dgm:prSet presAssocID="{9CFB2D6A-60B6-4708-8561-9227C4CA1FF3}" presName="parTxOnlySpace" presStyleCnt="0"/>
      <dgm:spPr/>
    </dgm:pt>
    <dgm:pt modelId="{75A43E20-A449-46B1-8E9E-76CA79903F99}" type="pres">
      <dgm:prSet presAssocID="{6E9F6DA5-F206-433C-91A7-642AF835E081}" presName="parTxOnly" presStyleLbl="node1" presStyleIdx="3" presStyleCnt="5">
        <dgm:presLayoutVars>
          <dgm:chMax val="0"/>
          <dgm:chPref val="0"/>
          <dgm:bulletEnabled val="1"/>
        </dgm:presLayoutVars>
      </dgm:prSet>
      <dgm:spPr/>
    </dgm:pt>
    <dgm:pt modelId="{516B797D-37E9-42EC-8808-642C9086A0E6}" type="pres">
      <dgm:prSet presAssocID="{1DE0E0AC-1B3D-4BA6-8693-C698037E9197}" presName="parTxOnlySpace" presStyleCnt="0"/>
      <dgm:spPr/>
    </dgm:pt>
    <dgm:pt modelId="{E3B0256A-27D9-45B4-B61D-6617B035EDFC}" type="pres">
      <dgm:prSet presAssocID="{97BE32E0-2043-45F1-9521-0547B11A5FA3}" presName="parTxOnly" presStyleLbl="node1" presStyleIdx="4" presStyleCnt="5">
        <dgm:presLayoutVars>
          <dgm:chMax val="0"/>
          <dgm:chPref val="0"/>
          <dgm:bulletEnabled val="1"/>
        </dgm:presLayoutVars>
      </dgm:prSet>
      <dgm:spPr/>
    </dgm:pt>
  </dgm:ptLst>
  <dgm:cxnLst>
    <dgm:cxn modelId="{F0C92D12-F358-44D4-ABCB-A8D36254A9DA}" type="presOf" srcId="{574F7ECF-E75C-4EE0-9AAA-6AB7B695567D}" destId="{D916ABEB-281B-41D5-84C6-FE79A9E86E66}" srcOrd="0" destOrd="0" presId="urn:microsoft.com/office/officeart/2005/8/layout/chevron1"/>
    <dgm:cxn modelId="{FD67F22E-52CD-44D4-B4C4-89ABD7CC794E}" srcId="{6A9B3B2B-8143-461F-9D86-9234DF400484}" destId="{574F7ECF-E75C-4EE0-9AAA-6AB7B695567D}" srcOrd="2" destOrd="0" parTransId="{E8EFADD6-A0BB-44B1-9DDC-2987C3ED902B}" sibTransId="{9CFB2D6A-60B6-4708-8561-9227C4CA1FF3}"/>
    <dgm:cxn modelId="{F269F72F-F8DC-45C6-8258-4BD2434D7E65}" type="presOf" srcId="{5530889C-41D1-49CE-94F6-FECA63D34582}" destId="{3E8F99F6-30C3-4F34-A100-C1455D184DDD}" srcOrd="0" destOrd="0" presId="urn:microsoft.com/office/officeart/2005/8/layout/chevron1"/>
    <dgm:cxn modelId="{12725533-5EC5-46DE-9AB9-56202391E54C}" type="presOf" srcId="{6A9B3B2B-8143-461F-9D86-9234DF400484}" destId="{465AE9D2-B7FA-4A04-9CE2-9BCB66BBBEDB}" srcOrd="0" destOrd="0" presId="urn:microsoft.com/office/officeart/2005/8/layout/chevron1"/>
    <dgm:cxn modelId="{6D590148-8809-4209-95C5-2E39D09881EF}" type="presOf" srcId="{7746AD09-4C34-4500-9C5B-54A0FD4F6CCA}" destId="{F847104F-3CC3-4788-897D-8E23E6A95CEE}" srcOrd="0" destOrd="0" presId="urn:microsoft.com/office/officeart/2005/8/layout/chevron1"/>
    <dgm:cxn modelId="{7B73E554-05D3-415E-AE97-DB1C4ACB853D}" srcId="{6A9B3B2B-8143-461F-9D86-9234DF400484}" destId="{97BE32E0-2043-45F1-9521-0547B11A5FA3}" srcOrd="4" destOrd="0" parTransId="{CA47410A-F23D-42BA-B44B-C80C3271B269}" sibTransId="{354A768E-5DD5-4116-B390-5CACD05FC753}"/>
    <dgm:cxn modelId="{E682458F-770A-45B3-840A-81770A3BB9F1}" srcId="{6A9B3B2B-8143-461F-9D86-9234DF400484}" destId="{5530889C-41D1-49CE-94F6-FECA63D34582}" srcOrd="1" destOrd="0" parTransId="{D7F2B19F-4B24-4486-BC90-05E35E3227E4}" sibTransId="{2343657E-9539-45F1-9F22-CD209BF4324E}"/>
    <dgm:cxn modelId="{309406AC-4BFE-4844-9DD7-496C38D924F9}" type="presOf" srcId="{6E9F6DA5-F206-433C-91A7-642AF835E081}" destId="{75A43E20-A449-46B1-8E9E-76CA79903F99}" srcOrd="0" destOrd="0" presId="urn:microsoft.com/office/officeart/2005/8/layout/chevron1"/>
    <dgm:cxn modelId="{2C5198BC-51DC-4A08-A066-154158C00DF6}" srcId="{6A9B3B2B-8143-461F-9D86-9234DF400484}" destId="{7746AD09-4C34-4500-9C5B-54A0FD4F6CCA}" srcOrd="0" destOrd="0" parTransId="{A1245D30-549F-445D-8444-DA80BCA2D91E}" sibTransId="{86D105D7-706F-4D11-AB38-86E0E1A4EE1A}"/>
    <dgm:cxn modelId="{EC751EC1-9737-46E2-B7FC-D16DC12FD2E8}" srcId="{6A9B3B2B-8143-461F-9D86-9234DF400484}" destId="{6E9F6DA5-F206-433C-91A7-642AF835E081}" srcOrd="3" destOrd="0" parTransId="{134495F3-6AE7-4652-9B05-630CC95AC7F5}" sibTransId="{1DE0E0AC-1B3D-4BA6-8693-C698037E9197}"/>
    <dgm:cxn modelId="{7E47C4F5-D77D-479D-8950-BA363CE5F36E}" type="presOf" srcId="{97BE32E0-2043-45F1-9521-0547B11A5FA3}" destId="{E3B0256A-27D9-45B4-B61D-6617B035EDFC}" srcOrd="0" destOrd="0" presId="urn:microsoft.com/office/officeart/2005/8/layout/chevron1"/>
    <dgm:cxn modelId="{636396D8-E5DD-4007-BE59-F068E41A784E}" type="presParOf" srcId="{465AE9D2-B7FA-4A04-9CE2-9BCB66BBBEDB}" destId="{F847104F-3CC3-4788-897D-8E23E6A95CEE}" srcOrd="0" destOrd="0" presId="urn:microsoft.com/office/officeart/2005/8/layout/chevron1"/>
    <dgm:cxn modelId="{349B6971-1CBA-4385-AC4A-F975B7F0A200}" type="presParOf" srcId="{465AE9D2-B7FA-4A04-9CE2-9BCB66BBBEDB}" destId="{693442B5-19E1-4FA6-BEA6-0020AD4DA78F}" srcOrd="1" destOrd="0" presId="urn:microsoft.com/office/officeart/2005/8/layout/chevron1"/>
    <dgm:cxn modelId="{1B97F8CB-B2BA-4960-99D3-BF160DB8B1F3}" type="presParOf" srcId="{465AE9D2-B7FA-4A04-9CE2-9BCB66BBBEDB}" destId="{3E8F99F6-30C3-4F34-A100-C1455D184DDD}" srcOrd="2" destOrd="0" presId="urn:microsoft.com/office/officeart/2005/8/layout/chevron1"/>
    <dgm:cxn modelId="{85ADD27C-BFA5-4246-8D94-E5D7A5CB97BB}" type="presParOf" srcId="{465AE9D2-B7FA-4A04-9CE2-9BCB66BBBEDB}" destId="{20E7B668-3922-4A5A-9761-6EC217FFC644}" srcOrd="3" destOrd="0" presId="urn:microsoft.com/office/officeart/2005/8/layout/chevron1"/>
    <dgm:cxn modelId="{A505D15A-8000-4989-9BDA-A2EF19FF92EB}" type="presParOf" srcId="{465AE9D2-B7FA-4A04-9CE2-9BCB66BBBEDB}" destId="{D916ABEB-281B-41D5-84C6-FE79A9E86E66}" srcOrd="4" destOrd="0" presId="urn:microsoft.com/office/officeart/2005/8/layout/chevron1"/>
    <dgm:cxn modelId="{FFC9B120-C6E0-4D01-B032-CFB72D3431A1}" type="presParOf" srcId="{465AE9D2-B7FA-4A04-9CE2-9BCB66BBBEDB}" destId="{844554C5-CFEF-41EC-98B5-574791F68DCC}" srcOrd="5" destOrd="0" presId="urn:microsoft.com/office/officeart/2005/8/layout/chevron1"/>
    <dgm:cxn modelId="{8430991F-433D-4255-800D-B3B546E2EE01}" type="presParOf" srcId="{465AE9D2-B7FA-4A04-9CE2-9BCB66BBBEDB}" destId="{75A43E20-A449-46B1-8E9E-76CA79903F99}" srcOrd="6" destOrd="0" presId="urn:microsoft.com/office/officeart/2005/8/layout/chevron1"/>
    <dgm:cxn modelId="{8D250EE4-89DF-472F-8A74-9FFFEF89B428}" type="presParOf" srcId="{465AE9D2-B7FA-4A04-9CE2-9BCB66BBBEDB}" destId="{516B797D-37E9-42EC-8808-642C9086A0E6}" srcOrd="7" destOrd="0" presId="urn:microsoft.com/office/officeart/2005/8/layout/chevron1"/>
    <dgm:cxn modelId="{61C10D05-3754-4728-9B71-4200A300E7DC}" type="presParOf" srcId="{465AE9D2-B7FA-4A04-9CE2-9BCB66BBBEDB}" destId="{E3B0256A-27D9-45B4-B61D-6617B035EDFC}"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pt>
    <dgm:pt modelId="{EC63158E-80F7-4E5D-B63A-DBFF9EFA69A7}" type="pres">
      <dgm:prSet presAssocID="{F2765F45-8F8E-4EBA-93BB-1FB85BEB593E}" presName="composite" presStyleCnt="0"/>
      <dgm:spPr/>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pt>
    <dgm:pt modelId="{DF31A308-8306-4A6E-9058-78313683128E}" type="pres">
      <dgm:prSet presAssocID="{F2765F45-8F8E-4EBA-93BB-1FB85BEB593E}" presName="txNode" presStyleLbl="node1" presStyleIdx="0" presStyleCnt="3">
        <dgm:presLayoutVars>
          <dgm:bulletEnabled val="1"/>
        </dgm:presLayoutVars>
      </dgm:prSet>
      <dgm:spPr/>
    </dgm:pt>
    <dgm:pt modelId="{02B5DAB0-AD85-44B5-9071-70E99D9C3CC5}" type="pres">
      <dgm:prSet presAssocID="{93131AFD-AB97-49D5-A7A0-E636113B4602}" presName="sibTrans" presStyleLbl="sibTrans2D1" presStyleIdx="0" presStyleCnt="2"/>
      <dgm:spPr/>
    </dgm:pt>
    <dgm:pt modelId="{1696FB94-8725-4B2C-BF6A-CD3E4506C6E3}" type="pres">
      <dgm:prSet presAssocID="{93131AFD-AB97-49D5-A7A0-E636113B4602}" presName="connTx" presStyleLbl="sibTrans2D1" presStyleIdx="0" presStyleCnt="2"/>
      <dgm:spPr/>
    </dgm:pt>
    <dgm:pt modelId="{3FBC4FD6-0F97-453F-845A-2CC8A7084DCE}" type="pres">
      <dgm:prSet presAssocID="{BBE439AD-6162-49EB-B343-C37B9FCFF168}" presName="composite" presStyleCnt="0"/>
      <dgm:spPr/>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DC67782B-0470-4F37-B564-D1D82EC78F62}" type="pres">
      <dgm:prSet presAssocID="{BBE439AD-6162-49EB-B343-C37B9FCFF168}" presName="txNode" presStyleLbl="node1" presStyleIdx="1" presStyleCnt="3">
        <dgm:presLayoutVars>
          <dgm:bulletEnabled val="1"/>
        </dgm:presLayoutVars>
      </dgm:prSet>
      <dgm:spPr/>
    </dgm:pt>
    <dgm:pt modelId="{783B7305-9C94-4CF6-AF4B-C2754411374D}" type="pres">
      <dgm:prSet presAssocID="{8821374B-B47C-4AD4-B4BE-AA2D2464F8A3}" presName="sibTrans" presStyleLbl="sibTrans2D1" presStyleIdx="1" presStyleCnt="2"/>
      <dgm:spPr/>
    </dgm:pt>
    <dgm:pt modelId="{A184898B-E0BA-4738-AB64-F0D8A11E52EE}" type="pres">
      <dgm:prSet presAssocID="{8821374B-B47C-4AD4-B4BE-AA2D2464F8A3}" presName="connTx" presStyleLbl="sibTrans2D1" presStyleIdx="1" presStyleCnt="2"/>
      <dgm:spPr/>
    </dgm:pt>
    <dgm:pt modelId="{F8B75D49-4CA6-4DE6-9419-7E2B27EEBF95}" type="pres">
      <dgm:prSet presAssocID="{EEB5A2B7-09BB-41A5-A824-6EAD358F9C49}" presName="composite" presStyleCnt="0"/>
      <dgm:spPr/>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BD66BBE7-CD37-4C8A-950D-EA825BDE70FF}" type="pres">
      <dgm:prSet presAssocID="{EEB5A2B7-09BB-41A5-A824-6EAD358F9C49}" presName="txNode" presStyleLbl="node1" presStyleIdx="2" presStyleCnt="3">
        <dgm:presLayoutVars>
          <dgm:bulletEnabled val="1"/>
        </dgm:presLayoutVars>
      </dgm:prSet>
      <dgm:spPr/>
    </dgm:pt>
  </dgm:ptLst>
  <dgm:cxnLst>
    <dgm:cxn modelId="{76B7620F-47EA-48A2-A950-63C8606075DE}" srcId="{22F956E0-F786-4C7D-93E4-13299F977624}" destId="{EEB5A2B7-09BB-41A5-A824-6EAD358F9C49}" srcOrd="2" destOrd="0" parTransId="{559EBCC8-A752-4829-97DB-CE082437E031}" sibTransId="{03AAED32-63EA-4081-BDCE-BD9BB76F0795}"/>
    <dgm:cxn modelId="{3876CB1A-FA91-404D-A700-7492AFDAD6C0}" type="presOf" srcId="{8821374B-B47C-4AD4-B4BE-AA2D2464F8A3}" destId="{783B7305-9C94-4CF6-AF4B-C2754411374D}" srcOrd="0" destOrd="0" presId="urn:microsoft.com/office/officeart/2005/8/layout/hProcess10"/>
    <dgm:cxn modelId="{9921C222-3A52-4875-9EE1-2F4752CBF756}" type="presOf" srcId="{F2765F45-8F8E-4EBA-93BB-1FB85BEB593E}" destId="{DF31A308-8306-4A6E-9058-78313683128E}" srcOrd="0"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9F19BE85-0A65-4D5D-B66A-9355B5BD1910}" type="presOf" srcId="{22F956E0-F786-4C7D-93E4-13299F977624}" destId="{99551078-81FA-4279-A937-45690E15773D}"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2F49B9B0-B9A5-4928-9298-E6437A64A7A8}" type="presOf" srcId="{93131AFD-AB97-49D5-A7A0-E636113B4602}" destId="{02B5DAB0-AD85-44B5-9071-70E99D9C3CC5}"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5F477FD3-948F-43C8-8A8B-C3D604C11963}" srcId="{22F956E0-F786-4C7D-93E4-13299F977624}" destId="{F2765F45-8F8E-4EBA-93BB-1FB85BEB593E}" srcOrd="0" destOrd="0" parTransId="{65E59159-35B1-4C2E-AB43-83D6A0F61C43}" sibTransId="{93131AFD-AB97-49D5-A7A0-E636113B4602}"/>
    <dgm:cxn modelId="{D7FD8DEA-6046-4A0B-BB48-0BF988646DAC}" type="presOf" srcId="{93131AFD-AB97-49D5-A7A0-E636113B4602}" destId="{1696FB94-8725-4B2C-BF6A-CD3E4506C6E3}" srcOrd="1" destOrd="0" presId="urn:microsoft.com/office/officeart/2005/8/layout/hProcess10"/>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dirty="0"/>
            <a:t>Use um </a:t>
          </a:r>
          <a:r>
            <a:rPr lang="pt-BR" dirty="0" err="1"/>
            <a:t>engine</a:t>
          </a:r>
          <a:r>
            <a:rPr lang="pt-BR" dirty="0"/>
            <a:t> simples</a:t>
          </a:r>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a:t>Gamemaker</a:t>
          </a:r>
          <a:endParaRPr lang="pt-BR" dirty="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a:t>Construct</a:t>
          </a:r>
          <a:r>
            <a:rPr lang="pt-BR" dirty="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a:t>Use um </a:t>
          </a:r>
          <a:r>
            <a:rPr lang="pt-BR" dirty="0" err="1"/>
            <a:t>engine</a:t>
          </a:r>
          <a:r>
            <a:rPr lang="pt-BR" dirty="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a:t>Unity</a:t>
          </a:r>
          <a:r>
            <a:rPr lang="pt-BR" dirty="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a:t>Difficult</a:t>
          </a:r>
          <a:endParaRPr lang="pt-BR" sz="2800" b="1" dirty="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a:t>Use um </a:t>
          </a:r>
          <a:r>
            <a:rPr lang="pt-BR" dirty="0" err="1"/>
            <a:t>engine</a:t>
          </a:r>
          <a:r>
            <a:rPr lang="pt-BR" dirty="0"/>
            <a:t> complexo ou aberto como o </a:t>
          </a:r>
          <a:r>
            <a:rPr lang="pt-BR" dirty="0" err="1"/>
            <a:t>Ogre</a:t>
          </a:r>
          <a:endParaRPr lang="pt-BR" dirty="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a:t>Nightmare</a:t>
          </a:r>
          <a:endParaRPr lang="pt-BR" sz="2800" b="1" dirty="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a:t>Faça tudo do zero</a:t>
          </a:r>
          <a:endParaRPr lang="pt-BR" dirty="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pt>
    <dgm:pt modelId="{298EF025-C301-4139-B5AE-72CFEDA32B82}" type="pres">
      <dgm:prSet presAssocID="{5A17D4F4-E519-4905-A666-1F1E0726AE11}" presName="parentText" presStyleLbl="node1" presStyleIdx="0" presStyleCnt="4">
        <dgm:presLayoutVars>
          <dgm:chMax val="0"/>
          <dgm:bulletEnabled val="1"/>
        </dgm:presLayoutVars>
      </dgm:prSet>
      <dgm:spPr/>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pt>
    <dgm:pt modelId="{74DF7289-057C-4CC3-9431-D59D23AA6BE2}" type="pres">
      <dgm:prSet presAssocID="{3609E357-0F7A-4121-95E6-2DF572265570}" presName="parentText" presStyleLbl="node1" presStyleIdx="1" presStyleCnt="4">
        <dgm:presLayoutVars>
          <dgm:chMax val="0"/>
          <dgm:bulletEnabled val="1"/>
        </dgm:presLayoutVars>
      </dgm:prSet>
      <dgm:spPr/>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pt>
    <dgm:pt modelId="{B3989B42-BDA3-42D6-9C7D-00EC1E6CD915}" type="pres">
      <dgm:prSet presAssocID="{075FBE87-B925-4646-AEAF-3B7B4C680B1B}" presName="parentText" presStyleLbl="node1" presStyleIdx="2" presStyleCnt="4">
        <dgm:presLayoutVars>
          <dgm:chMax val="0"/>
          <dgm:bulletEnabled val="1"/>
        </dgm:presLayoutVars>
      </dgm:prSet>
      <dgm:spPr/>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pt>
    <dgm:pt modelId="{17306DE9-EFF9-4827-843D-71FBB6420607}" type="pres">
      <dgm:prSet presAssocID="{C317A8CE-9675-460E-85ED-AB73F71468F2}" presName="parentText" presStyleLbl="node1" presStyleIdx="3" presStyleCnt="4">
        <dgm:presLayoutVars>
          <dgm:chMax val="0"/>
          <dgm:bulletEnabled val="1"/>
        </dgm:presLayoutVars>
      </dgm:prSet>
      <dgm:spPr/>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pt>
  </dgm:ptLst>
  <dgm:cxnLst>
    <dgm:cxn modelId="{514E560C-846B-4DF6-844E-508A02273565}" srcId="{F7EBCD84-B0C2-497A-AAFD-A32F5B4EE1EC}" destId="{3609E357-0F7A-4121-95E6-2DF572265570}" srcOrd="1" destOrd="0" parTransId="{3D9F3CDF-8CE6-4089-B5D5-60A724730D22}" sibTransId="{B58B3C17-5ADB-4F85-8D99-6BB5850B31A1}"/>
    <dgm:cxn modelId="{0AFB9D16-092F-4BA9-9EC4-51F442FC7A01}" srcId="{F7EBCD84-B0C2-497A-AAFD-A32F5B4EE1EC}" destId="{C317A8CE-9675-460E-85ED-AB73F71468F2}" srcOrd="3" destOrd="0" parTransId="{63D9F6C8-7038-4357-9632-6FC02465DF52}" sibTransId="{DE9AC84D-3E25-4DCD-9113-7920F1AD29D8}"/>
    <dgm:cxn modelId="{92507521-4560-402F-B740-7CCBD0477CC5}" type="presOf" srcId="{075FBE87-B925-4646-AEAF-3B7B4C680B1B}" destId="{B3989B42-BDA3-42D6-9C7D-00EC1E6CD915}" srcOrd="1" destOrd="0" presId="urn:microsoft.com/office/officeart/2005/8/layout/list1"/>
    <dgm:cxn modelId="{008D8125-CFC0-453B-8660-3C5CA52FCF5E}" type="presOf" srcId="{3609E357-0F7A-4121-95E6-2DF572265570}" destId="{74DF7289-057C-4CC3-9431-D59D23AA6BE2}" srcOrd="1" destOrd="0" presId="urn:microsoft.com/office/officeart/2005/8/layout/list1"/>
    <dgm:cxn modelId="{543A7829-2E8D-4EA3-8059-15A4ED0D6431}" type="presOf" srcId="{C317A8CE-9675-460E-85ED-AB73F71468F2}" destId="{1D7915D8-044B-4F03-986D-1473BE848A41}"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FC072076-E1BA-4057-B360-4EA236538E02}" type="presOf" srcId="{5A17D4F4-E519-4905-A666-1F1E0726AE11}" destId="{A8037A87-124B-4EEF-A16A-6FE7010C2A44}"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0A538E88-B8B0-44DA-A10E-31C8C6157DBF}" type="presOf" srcId="{8F4216D0-E42C-455F-9DC0-60326F5FE557}" destId="{3F823080-ED69-4A7B-9CB0-4A86315FAC0A}" srcOrd="0" destOrd="2"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481E919C-4D1A-4D58-BB4C-BE8332AECD2B}" srcId="{C32BFCF4-7802-479F-9575-3CC7DD99BDD1}" destId="{8F4216D0-E42C-455F-9DC0-60326F5FE557}" srcOrd="1" destOrd="0" parTransId="{7A9BB6A8-5587-42AB-8754-44977A2E383F}" sibTransId="{8BA8D749-5AB8-4324-9B7F-8AD20BD10A73}"/>
    <dgm:cxn modelId="{28DB97A0-2094-4FFA-9ADF-D214D6D3BAD1}" srcId="{3609E357-0F7A-4121-95E6-2DF572265570}" destId="{E1353BFC-3ED0-4D15-A6CE-024DEAE8F97E}" srcOrd="0" destOrd="0" parTransId="{CCE6F83B-BC72-4B41-BD52-CBDCE2E7CF0F}" sibTransId="{723E2229-4EC9-4B61-A7F1-731191366A1D}"/>
    <dgm:cxn modelId="{2575A4A0-6331-4D1F-B1E4-40FE1CDDD81A}" srcId="{C32BFCF4-7802-479F-9575-3CC7DD99BDD1}" destId="{AAA8B06C-244F-4629-A4B6-94403516CC84}" srcOrd="0" destOrd="0" parTransId="{06F61E5A-595E-4A1C-970E-2D25BE97A934}" sibTransId="{F90623E0-CCDA-464C-BA89-F2A59734CD87}"/>
    <dgm:cxn modelId="{B4A0B1A4-8705-42B5-A806-F4C0911AF265}" type="presOf" srcId="{AAA8B06C-244F-4629-A4B6-94403516CC84}" destId="{3F823080-ED69-4A7B-9CB0-4A86315FAC0A}" srcOrd="0" destOrd="1" presId="urn:microsoft.com/office/officeart/2005/8/layout/list1"/>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ED25B1BD-7D90-4E81-82A3-80D19837F23E}" srcId="{E1353BFC-3ED0-4D15-A6CE-024DEAE8F97E}" destId="{F6603D7D-AE45-4DDF-ADD6-1D9771F6CECB}" srcOrd="0" destOrd="0" parTransId="{25D6B185-8486-406A-BE76-CB6594A6BFC8}" sibTransId="{8514A055-22A8-46BB-B34B-3F82842B4226}"/>
    <dgm:cxn modelId="{169CF3BF-7007-4A73-BAA9-B829CBD7AB13}" type="presOf" srcId="{E1353BFC-3ED0-4D15-A6CE-024DEAE8F97E}" destId="{656645E4-84A1-4442-B40A-C5097AA6CE4F}" srcOrd="0"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768FA0CB-A307-433D-9FCA-1273D7898475}" srcId="{F7EBCD84-B0C2-497A-AAFD-A32F5B4EE1EC}" destId="{075FBE87-B925-4646-AEAF-3B7B4C680B1B}" srcOrd="2" destOrd="0" parTransId="{CA7F7594-6C4D-4B04-B7F4-62D276747160}" sibTransId="{13B3D236-093A-4E2C-BC42-A53A57DBE468}"/>
    <dgm:cxn modelId="{D73BCBDC-E103-4F5C-851E-F6697BB49F30}" srcId="{C317A8CE-9675-460E-85ED-AB73F71468F2}" destId="{7C58C44E-A07B-4404-ABE3-FFA9882C443E}" srcOrd="0" destOrd="0" parTransId="{B050AEAF-8AD1-4DAF-B5E9-DD3DA822B140}" sibTransId="{B7499705-A4F4-455B-A9C1-4DFB0B7ED288}"/>
    <dgm:cxn modelId="{62024AE7-5ABB-4206-A721-E5B5FE6F91B5}" type="presOf" srcId="{3609E357-0F7A-4121-95E6-2DF572265570}" destId="{E87B48DF-E507-4539-818A-0D85A9175857}" srcOrd="0" destOrd="0" presId="urn:microsoft.com/office/officeart/2005/8/layout/list1"/>
    <dgm:cxn modelId="{6E8B94E8-BE02-46BE-9020-23AF73DA835C}" type="presOf" srcId="{5A17D4F4-E519-4905-A666-1F1E0726AE11}" destId="{298EF025-C301-4139-B5AE-72CFEDA32B82}" srcOrd="1"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2182930" y="337755"/>
          <a:ext cx="3816156" cy="3816156"/>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rgbClr val="002060"/>
              </a:solidFill>
              <a:latin typeface="Arial Black" panose="020B0A04020102020204" pitchFamily="34" charset="0"/>
            </a:rPr>
            <a:t>Tecnologia</a:t>
          </a:r>
          <a:endParaRPr lang="en-US" sz="1600" b="1" kern="1200" dirty="0">
            <a:solidFill>
              <a:srgbClr val="002060"/>
            </a:solidFill>
            <a:latin typeface="Arial Black" panose="020B0A04020102020204" pitchFamily="34" charset="0"/>
          </a:endParaRPr>
        </a:p>
      </dsp:txBody>
      <dsp:txXfrm>
        <a:off x="4134621" y="1043744"/>
        <a:ext cx="1408343" cy="1135761"/>
      </dsp:txXfrm>
    </dsp:sp>
    <dsp:sp modelId="{6F3339F8-044A-4D83-91DB-FA3D2ACA6149}">
      <dsp:nvSpPr>
        <dsp:cNvPr id="0" name=""/>
        <dsp:cNvSpPr/>
      </dsp:nvSpPr>
      <dsp:spPr>
        <a:xfrm>
          <a:off x="2175210" y="609705"/>
          <a:ext cx="3816156" cy="3816156"/>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rgbClr val="002060"/>
              </a:solidFill>
              <a:latin typeface="Arial Black" panose="020B0A04020102020204" pitchFamily="34" charset="0"/>
            </a:rPr>
            <a:t>História</a:t>
          </a:r>
          <a:endParaRPr lang="en-US" sz="1600" b="1" kern="1200" dirty="0">
            <a:solidFill>
              <a:srgbClr val="002060"/>
            </a:solidFill>
            <a:latin typeface="Arial Black" panose="020B0A04020102020204" pitchFamily="34" charset="0"/>
          </a:endParaRPr>
        </a:p>
      </dsp:txBody>
      <dsp:txXfrm>
        <a:off x="4151434" y="2585929"/>
        <a:ext cx="1408343" cy="1135761"/>
      </dsp:txXfrm>
    </dsp:sp>
    <dsp:sp modelId="{F869D7A1-F012-4430-BA63-64E9F9D1124E}">
      <dsp:nvSpPr>
        <dsp:cNvPr id="0" name=""/>
        <dsp:cNvSpPr/>
      </dsp:nvSpPr>
      <dsp:spPr>
        <a:xfrm>
          <a:off x="1794396" y="604744"/>
          <a:ext cx="3816156" cy="3816156"/>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rgbClr val="002060"/>
              </a:solidFill>
              <a:latin typeface="Arial Black" panose="020B0A04020102020204" pitchFamily="34" charset="0"/>
            </a:rPr>
            <a:t>Mecânica</a:t>
          </a:r>
          <a:endParaRPr lang="en-US" sz="1600" b="1" kern="1200" dirty="0">
            <a:solidFill>
              <a:srgbClr val="002060"/>
            </a:solidFill>
            <a:latin typeface="Arial Black" panose="020B0A04020102020204" pitchFamily="34" charset="0"/>
          </a:endParaRPr>
        </a:p>
      </dsp:txBody>
      <dsp:txXfrm>
        <a:off x="2225985" y="2580968"/>
        <a:ext cx="1408343" cy="1135761"/>
      </dsp:txXfrm>
    </dsp:sp>
    <dsp:sp modelId="{9A8E97CB-4E0B-4914-93E0-FE5C22A8470B}">
      <dsp:nvSpPr>
        <dsp:cNvPr id="0" name=""/>
        <dsp:cNvSpPr/>
      </dsp:nvSpPr>
      <dsp:spPr>
        <a:xfrm>
          <a:off x="1760623" y="337766"/>
          <a:ext cx="3816156" cy="3816156"/>
        </a:xfrm>
        <a:prstGeom prst="pie">
          <a:avLst>
            <a:gd name="adj1" fmla="val 10800000"/>
            <a:gd name="adj2" fmla="val 1620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rgbClr val="002060"/>
              </a:solidFill>
              <a:latin typeface="Arial Black" panose="020B0A04020102020204" pitchFamily="34" charset="0"/>
            </a:rPr>
            <a:t>Estética</a:t>
          </a:r>
          <a:endParaRPr lang="en-US" sz="1600" b="1" kern="1200" dirty="0">
            <a:solidFill>
              <a:srgbClr val="002060"/>
            </a:solidFill>
            <a:latin typeface="Arial Black" panose="020B0A04020102020204" pitchFamily="34" charset="0"/>
          </a:endParaRPr>
        </a:p>
      </dsp:txBody>
      <dsp:txXfrm>
        <a:off x="2192212" y="1041938"/>
        <a:ext cx="1408343" cy="1135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7104F-3CC3-4788-897D-8E23E6A95CEE}">
      <dsp:nvSpPr>
        <dsp:cNvPr id="0" name=""/>
        <dsp:cNvSpPr/>
      </dsp:nvSpPr>
      <dsp:spPr>
        <a:xfrm>
          <a:off x="1549" y="1987166"/>
          <a:ext cx="1379070" cy="55162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pt-BR" sz="1000" kern="1200" dirty="0"/>
            <a:t>Desenvolvedor</a:t>
          </a:r>
        </a:p>
      </dsp:txBody>
      <dsp:txXfrm>
        <a:off x="277363" y="1987166"/>
        <a:ext cx="827442" cy="551628"/>
      </dsp:txXfrm>
    </dsp:sp>
    <dsp:sp modelId="{3E8F99F6-30C3-4F34-A100-C1455D184DDD}">
      <dsp:nvSpPr>
        <dsp:cNvPr id="0" name=""/>
        <dsp:cNvSpPr/>
      </dsp:nvSpPr>
      <dsp:spPr>
        <a:xfrm>
          <a:off x="1242713" y="1987166"/>
          <a:ext cx="1379070" cy="55162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pt-BR" sz="1000" kern="1200" dirty="0"/>
            <a:t>Editora</a:t>
          </a:r>
        </a:p>
        <a:p>
          <a:pPr marL="0" lvl="0" indent="0" algn="ctr" defTabSz="444500">
            <a:lnSpc>
              <a:spcPct val="90000"/>
            </a:lnSpc>
            <a:spcBef>
              <a:spcPct val="0"/>
            </a:spcBef>
            <a:spcAft>
              <a:spcPct val="35000"/>
            </a:spcAft>
            <a:buNone/>
          </a:pPr>
          <a:r>
            <a:rPr lang="pt-BR" sz="1000" kern="1200" dirty="0"/>
            <a:t>(Publisher)</a:t>
          </a:r>
        </a:p>
      </dsp:txBody>
      <dsp:txXfrm>
        <a:off x="1518527" y="1987166"/>
        <a:ext cx="827442" cy="551628"/>
      </dsp:txXfrm>
    </dsp:sp>
    <dsp:sp modelId="{D916ABEB-281B-41D5-84C6-FE79A9E86E66}">
      <dsp:nvSpPr>
        <dsp:cNvPr id="0" name=""/>
        <dsp:cNvSpPr/>
      </dsp:nvSpPr>
      <dsp:spPr>
        <a:xfrm>
          <a:off x="2483877" y="1987166"/>
          <a:ext cx="1379070" cy="5516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pt-BR" sz="1000" kern="1200" dirty="0"/>
            <a:t>Distribuidor</a:t>
          </a:r>
        </a:p>
      </dsp:txBody>
      <dsp:txXfrm>
        <a:off x="2759691" y="1987166"/>
        <a:ext cx="827442" cy="551628"/>
      </dsp:txXfrm>
    </dsp:sp>
    <dsp:sp modelId="{75A43E20-A449-46B1-8E9E-76CA79903F99}">
      <dsp:nvSpPr>
        <dsp:cNvPr id="0" name=""/>
        <dsp:cNvSpPr/>
      </dsp:nvSpPr>
      <dsp:spPr>
        <a:xfrm>
          <a:off x="3725040" y="1987166"/>
          <a:ext cx="1379070" cy="551628"/>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pt-BR" sz="1000" kern="1200" dirty="0"/>
            <a:t>Varejo</a:t>
          </a:r>
        </a:p>
      </dsp:txBody>
      <dsp:txXfrm>
        <a:off x="4000854" y="1987166"/>
        <a:ext cx="827442" cy="551628"/>
      </dsp:txXfrm>
    </dsp:sp>
    <dsp:sp modelId="{E3B0256A-27D9-45B4-B61D-6617B035EDFC}">
      <dsp:nvSpPr>
        <dsp:cNvPr id="0" name=""/>
        <dsp:cNvSpPr/>
      </dsp:nvSpPr>
      <dsp:spPr>
        <a:xfrm>
          <a:off x="4966204" y="1987166"/>
          <a:ext cx="1379070" cy="551628"/>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pt-BR" sz="1000" kern="1200" dirty="0"/>
            <a:t>Consumidor</a:t>
          </a:r>
        </a:p>
      </dsp:txBody>
      <dsp:txXfrm>
        <a:off x="5242018" y="1987166"/>
        <a:ext cx="827442" cy="551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980E6-C2C2-4F9B-A580-06B6CAA1911B}">
      <dsp:nvSpPr>
        <dsp:cNvPr id="0" name=""/>
        <dsp:cNvSpPr/>
      </dsp:nvSpPr>
      <dsp:spPr>
        <a:xfrm>
          <a:off x="0" y="79208"/>
          <a:ext cx="1152128" cy="691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PC</a:t>
          </a:r>
        </a:p>
      </dsp:txBody>
      <dsp:txXfrm>
        <a:off x="0" y="79208"/>
        <a:ext cx="1152128" cy="691276"/>
      </dsp:txXfrm>
    </dsp:sp>
    <dsp:sp modelId="{5FADF81A-D547-49DF-8FFC-981FFDDCBB80}">
      <dsp:nvSpPr>
        <dsp:cNvPr id="0" name=""/>
        <dsp:cNvSpPr/>
      </dsp:nvSpPr>
      <dsp:spPr>
        <a:xfrm>
          <a:off x="0" y="885698"/>
          <a:ext cx="1152128" cy="691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Console</a:t>
          </a:r>
        </a:p>
      </dsp:txBody>
      <dsp:txXfrm>
        <a:off x="0" y="885698"/>
        <a:ext cx="1152128" cy="691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7104F-3CC3-4788-897D-8E23E6A95CEE}">
      <dsp:nvSpPr>
        <dsp:cNvPr id="0" name=""/>
        <dsp:cNvSpPr/>
      </dsp:nvSpPr>
      <dsp:spPr>
        <a:xfrm>
          <a:off x="5126" y="0"/>
          <a:ext cx="3064418" cy="576064"/>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pt-BR" sz="3000" kern="1200" dirty="0"/>
            <a:t>Desenvolvedor</a:t>
          </a:r>
        </a:p>
      </dsp:txBody>
      <dsp:txXfrm>
        <a:off x="293158" y="0"/>
        <a:ext cx="2488354" cy="576064"/>
      </dsp:txXfrm>
    </dsp:sp>
    <dsp:sp modelId="{E3B0256A-27D9-45B4-B61D-6617B035EDFC}">
      <dsp:nvSpPr>
        <dsp:cNvPr id="0" name=""/>
        <dsp:cNvSpPr/>
      </dsp:nvSpPr>
      <dsp:spPr>
        <a:xfrm>
          <a:off x="2763103" y="0"/>
          <a:ext cx="3064418" cy="576064"/>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pt-BR" sz="3000" kern="1200" dirty="0"/>
            <a:t>Consumidor</a:t>
          </a:r>
        </a:p>
      </dsp:txBody>
      <dsp:txXfrm>
        <a:off x="3051135" y="0"/>
        <a:ext cx="2488354" cy="5760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7104F-3CC3-4788-897D-8E23E6A95CEE}">
      <dsp:nvSpPr>
        <dsp:cNvPr id="0" name=""/>
        <dsp:cNvSpPr/>
      </dsp:nvSpPr>
      <dsp:spPr>
        <a:xfrm>
          <a:off x="2705" y="0"/>
          <a:ext cx="1574928" cy="50405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pt-BR" sz="1300" kern="1200" dirty="0"/>
            <a:t>Desenvolvedor</a:t>
          </a:r>
        </a:p>
      </dsp:txBody>
      <dsp:txXfrm>
        <a:off x="254733" y="0"/>
        <a:ext cx="1070872" cy="504056"/>
      </dsp:txXfrm>
    </dsp:sp>
    <dsp:sp modelId="{3E8F99F6-30C3-4F34-A100-C1455D184DDD}">
      <dsp:nvSpPr>
        <dsp:cNvPr id="0" name=""/>
        <dsp:cNvSpPr/>
      </dsp:nvSpPr>
      <dsp:spPr>
        <a:xfrm>
          <a:off x="1420141" y="0"/>
          <a:ext cx="1574928" cy="50405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pt-BR" sz="1300" kern="1200" dirty="0"/>
            <a:t>Editora</a:t>
          </a:r>
        </a:p>
        <a:p>
          <a:pPr marL="0" lvl="0" indent="0" algn="ctr" defTabSz="577850">
            <a:lnSpc>
              <a:spcPct val="90000"/>
            </a:lnSpc>
            <a:spcBef>
              <a:spcPct val="0"/>
            </a:spcBef>
            <a:spcAft>
              <a:spcPct val="35000"/>
            </a:spcAft>
            <a:buNone/>
          </a:pPr>
          <a:r>
            <a:rPr lang="pt-BR" sz="1300" kern="1200" dirty="0"/>
            <a:t>/Distribuidor</a:t>
          </a:r>
        </a:p>
      </dsp:txBody>
      <dsp:txXfrm>
        <a:off x="1672169" y="0"/>
        <a:ext cx="1070872" cy="504056"/>
      </dsp:txXfrm>
    </dsp:sp>
    <dsp:sp modelId="{75A43E20-A449-46B1-8E9E-76CA79903F99}">
      <dsp:nvSpPr>
        <dsp:cNvPr id="0" name=""/>
        <dsp:cNvSpPr/>
      </dsp:nvSpPr>
      <dsp:spPr>
        <a:xfrm>
          <a:off x="2837577" y="0"/>
          <a:ext cx="1574928" cy="504056"/>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pt-BR" sz="1300" kern="1200" dirty="0"/>
            <a:t>Varejo/Café</a:t>
          </a:r>
        </a:p>
      </dsp:txBody>
      <dsp:txXfrm>
        <a:off x="3089605" y="0"/>
        <a:ext cx="1070872" cy="504056"/>
      </dsp:txXfrm>
    </dsp:sp>
    <dsp:sp modelId="{E3B0256A-27D9-45B4-B61D-6617B035EDFC}">
      <dsp:nvSpPr>
        <dsp:cNvPr id="0" name=""/>
        <dsp:cNvSpPr/>
      </dsp:nvSpPr>
      <dsp:spPr>
        <a:xfrm>
          <a:off x="4255013" y="0"/>
          <a:ext cx="1574928" cy="504056"/>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pt-BR" sz="1300" kern="1200" dirty="0"/>
            <a:t>Consumidor</a:t>
          </a:r>
        </a:p>
      </dsp:txBody>
      <dsp:txXfrm>
        <a:off x="4507041" y="0"/>
        <a:ext cx="1070872" cy="5040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7104F-3CC3-4788-897D-8E23E6A95CEE}">
      <dsp:nvSpPr>
        <dsp:cNvPr id="0" name=""/>
        <dsp:cNvSpPr/>
      </dsp:nvSpPr>
      <dsp:spPr>
        <a:xfrm>
          <a:off x="1423" y="142574"/>
          <a:ext cx="1267347" cy="50693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BR" sz="900" kern="1200" dirty="0"/>
            <a:t>Desenvolvedor</a:t>
          </a:r>
        </a:p>
      </dsp:txBody>
      <dsp:txXfrm>
        <a:off x="254893" y="142574"/>
        <a:ext cx="760408" cy="506939"/>
      </dsp:txXfrm>
    </dsp:sp>
    <dsp:sp modelId="{3E8F99F6-30C3-4F34-A100-C1455D184DDD}">
      <dsp:nvSpPr>
        <dsp:cNvPr id="0" name=""/>
        <dsp:cNvSpPr/>
      </dsp:nvSpPr>
      <dsp:spPr>
        <a:xfrm>
          <a:off x="1142037" y="142574"/>
          <a:ext cx="1267347" cy="50693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BR" sz="900" kern="1200" dirty="0"/>
            <a:t>Editora</a:t>
          </a:r>
        </a:p>
        <a:p>
          <a:pPr marL="0" lvl="0" indent="0" algn="ctr" defTabSz="400050">
            <a:lnSpc>
              <a:spcPct val="90000"/>
            </a:lnSpc>
            <a:spcBef>
              <a:spcPct val="0"/>
            </a:spcBef>
            <a:spcAft>
              <a:spcPct val="35000"/>
            </a:spcAft>
            <a:buNone/>
          </a:pPr>
          <a:r>
            <a:rPr lang="pt-BR" sz="900" kern="1200" dirty="0"/>
            <a:t>(Publisher)</a:t>
          </a:r>
        </a:p>
      </dsp:txBody>
      <dsp:txXfrm>
        <a:off x="1395507" y="142574"/>
        <a:ext cx="760408" cy="506939"/>
      </dsp:txXfrm>
    </dsp:sp>
    <dsp:sp modelId="{D916ABEB-281B-41D5-84C6-FE79A9E86E66}">
      <dsp:nvSpPr>
        <dsp:cNvPr id="0" name=""/>
        <dsp:cNvSpPr/>
      </dsp:nvSpPr>
      <dsp:spPr>
        <a:xfrm>
          <a:off x="2282650" y="142574"/>
          <a:ext cx="1267347" cy="50693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BR" sz="900" kern="1200" dirty="0"/>
            <a:t>Distribuidor</a:t>
          </a:r>
        </a:p>
      </dsp:txBody>
      <dsp:txXfrm>
        <a:off x="2536120" y="142574"/>
        <a:ext cx="760408" cy="506939"/>
      </dsp:txXfrm>
    </dsp:sp>
    <dsp:sp modelId="{75A43E20-A449-46B1-8E9E-76CA79903F99}">
      <dsp:nvSpPr>
        <dsp:cNvPr id="0" name=""/>
        <dsp:cNvSpPr/>
      </dsp:nvSpPr>
      <dsp:spPr>
        <a:xfrm>
          <a:off x="3423263" y="142574"/>
          <a:ext cx="1267347" cy="50693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BR" sz="900" kern="1200" dirty="0"/>
            <a:t>Varejo</a:t>
          </a:r>
        </a:p>
      </dsp:txBody>
      <dsp:txXfrm>
        <a:off x="3676733" y="142574"/>
        <a:ext cx="760408" cy="506939"/>
      </dsp:txXfrm>
    </dsp:sp>
    <dsp:sp modelId="{E3B0256A-27D9-45B4-B61D-6617B035EDFC}">
      <dsp:nvSpPr>
        <dsp:cNvPr id="0" name=""/>
        <dsp:cNvSpPr/>
      </dsp:nvSpPr>
      <dsp:spPr>
        <a:xfrm>
          <a:off x="4563876" y="142574"/>
          <a:ext cx="1267347" cy="506939"/>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pt-BR" sz="900" kern="1200" dirty="0"/>
            <a:t>Consumidor</a:t>
          </a:r>
        </a:p>
      </dsp:txBody>
      <dsp:txXfrm>
        <a:off x="4817346" y="142574"/>
        <a:ext cx="760408" cy="506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3206" y="246984"/>
          <a:ext cx="1510692" cy="151069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249133"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kern="1200" dirty="0"/>
            <a:t>Verifique as entradas</a:t>
          </a:r>
          <a:endParaRPr lang="en-US" sz="2200" kern="1200" dirty="0"/>
        </a:p>
      </dsp:txBody>
      <dsp:txXfrm>
        <a:off x="293380" y="1197647"/>
        <a:ext cx="1422198" cy="1422198"/>
      </dsp:txXfrm>
    </dsp:sp>
    <dsp:sp modelId="{02B5DAB0-AD85-44B5-9071-70E99D9C3CC5}">
      <dsp:nvSpPr>
        <dsp:cNvPr id="0" name=""/>
        <dsp:cNvSpPr/>
      </dsp:nvSpPr>
      <dsp:spPr>
        <a:xfrm>
          <a:off x="18048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804892" y="893432"/>
        <a:ext cx="203694" cy="217798"/>
      </dsp:txXfrm>
    </dsp:sp>
    <dsp:sp modelId="{9A7A53BA-2D60-4FDA-883C-D504745EE65C}">
      <dsp:nvSpPr>
        <dsp:cNvPr id="0" name=""/>
        <dsp:cNvSpPr/>
      </dsp:nvSpPr>
      <dsp:spPr>
        <a:xfrm>
          <a:off x="2345307" y="246984"/>
          <a:ext cx="1510692" cy="1510692"/>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25912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kern="1200" dirty="0"/>
            <a:t>Calcule o novo estado do jogo</a:t>
          </a:r>
          <a:endParaRPr lang="en-US" sz="2200" kern="1200" dirty="0"/>
        </a:p>
      </dsp:txBody>
      <dsp:txXfrm>
        <a:off x="2635481" y="1197647"/>
        <a:ext cx="1422198" cy="1422198"/>
      </dsp:txXfrm>
    </dsp:sp>
    <dsp:sp modelId="{783B7305-9C94-4CF6-AF4B-C2754411374D}">
      <dsp:nvSpPr>
        <dsp:cNvPr id="0" name=""/>
        <dsp:cNvSpPr/>
      </dsp:nvSpPr>
      <dsp:spPr>
        <a:xfrm>
          <a:off x="41469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146992" y="893432"/>
        <a:ext cx="203694" cy="217798"/>
      </dsp:txXfrm>
    </dsp:sp>
    <dsp:sp modelId="{098BB98F-AA27-4B6C-9B4B-FB4CF9987923}">
      <dsp:nvSpPr>
        <dsp:cNvPr id="0" name=""/>
        <dsp:cNvSpPr/>
      </dsp:nvSpPr>
      <dsp:spPr>
        <a:xfrm>
          <a:off x="4687407" y="246984"/>
          <a:ext cx="1510692" cy="1510692"/>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49333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pt-BR" sz="2200" kern="1200" dirty="0"/>
            <a:t>Desenhe a tela / emita os sons</a:t>
          </a:r>
          <a:endParaRPr lang="en-US" sz="2200" kern="1200" dirty="0"/>
        </a:p>
      </dsp:txBody>
      <dsp:txXfrm>
        <a:off x="4977581" y="1197647"/>
        <a:ext cx="1422198" cy="1422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3080-ED69-4A7B-9CB0-4A86315FAC0A}">
      <dsp:nvSpPr>
        <dsp:cNvPr id="0" name=""/>
        <dsp:cNvSpPr/>
      </dsp:nvSpPr>
      <dsp:spPr>
        <a:xfrm>
          <a:off x="0" y="270648"/>
          <a:ext cx="6447234"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a:t>Use um </a:t>
          </a:r>
          <a:r>
            <a:rPr lang="pt-BR" sz="1100" kern="1200" dirty="0" err="1"/>
            <a:t>engine</a:t>
          </a:r>
          <a:r>
            <a:rPr lang="pt-BR" sz="1100" kern="1200" dirty="0"/>
            <a:t> simples</a:t>
          </a:r>
        </a:p>
        <a:p>
          <a:pPr marL="114300" lvl="2" indent="-57150" algn="l" defTabSz="488950">
            <a:lnSpc>
              <a:spcPct val="90000"/>
            </a:lnSpc>
            <a:spcBef>
              <a:spcPct val="0"/>
            </a:spcBef>
            <a:spcAft>
              <a:spcPct val="15000"/>
            </a:spcAft>
            <a:buChar char="•"/>
          </a:pPr>
          <a:r>
            <a:rPr lang="pt-BR" sz="1100" kern="1200"/>
            <a:t>Gamemaker</a:t>
          </a:r>
          <a:endParaRPr lang="pt-BR" sz="1100" kern="1200" dirty="0"/>
        </a:p>
        <a:p>
          <a:pPr marL="114300" lvl="2" indent="-57150" algn="l" defTabSz="488950">
            <a:lnSpc>
              <a:spcPct val="90000"/>
            </a:lnSpc>
            <a:spcBef>
              <a:spcPct val="0"/>
            </a:spcBef>
            <a:spcAft>
              <a:spcPct val="15000"/>
            </a:spcAft>
            <a:buChar char="•"/>
          </a:pPr>
          <a:r>
            <a:rPr lang="pt-BR" sz="1100" kern="1200" dirty="0" err="1"/>
            <a:t>Construct</a:t>
          </a:r>
          <a:r>
            <a:rPr lang="pt-BR" sz="1100" kern="1200" dirty="0"/>
            <a:t> 2</a:t>
          </a:r>
        </a:p>
      </dsp:txBody>
      <dsp:txXfrm>
        <a:off x="0" y="270648"/>
        <a:ext cx="6447234" cy="831600"/>
      </dsp:txXfrm>
    </dsp:sp>
    <dsp:sp modelId="{298EF025-C301-4139-B5AE-72CFEDA32B82}">
      <dsp:nvSpPr>
        <dsp:cNvPr id="0" name=""/>
        <dsp:cNvSpPr/>
      </dsp:nvSpPr>
      <dsp:spPr>
        <a:xfrm>
          <a:off x="322361" y="108288"/>
          <a:ext cx="4513063"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1244600">
            <a:lnSpc>
              <a:spcPct val="90000"/>
            </a:lnSpc>
            <a:spcBef>
              <a:spcPct val="0"/>
            </a:spcBef>
            <a:spcAft>
              <a:spcPct val="35000"/>
            </a:spcAft>
            <a:buNone/>
          </a:pPr>
          <a:r>
            <a:rPr lang="pt-BR" sz="2800" b="1" kern="1200" dirty="0" err="1"/>
            <a:t>Beginner</a:t>
          </a:r>
          <a:endParaRPr lang="en-US" sz="2800" b="1" kern="1200" dirty="0"/>
        </a:p>
      </dsp:txBody>
      <dsp:txXfrm>
        <a:off x="338213" y="124140"/>
        <a:ext cx="4481359" cy="293016"/>
      </dsp:txXfrm>
    </dsp:sp>
    <dsp:sp modelId="{656645E4-84A1-4442-B40A-C5097AA6CE4F}">
      <dsp:nvSpPr>
        <dsp:cNvPr id="0" name=""/>
        <dsp:cNvSpPr/>
      </dsp:nvSpPr>
      <dsp:spPr>
        <a:xfrm>
          <a:off x="0" y="1324009"/>
          <a:ext cx="6447234" cy="6410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a:t>Use um </a:t>
          </a:r>
          <a:r>
            <a:rPr lang="pt-BR" sz="1100" kern="1200" dirty="0" err="1"/>
            <a:t>engine</a:t>
          </a:r>
          <a:r>
            <a:rPr lang="pt-BR" sz="1100" kern="1200" dirty="0"/>
            <a:t> bom, que simplifica</a:t>
          </a:r>
        </a:p>
        <a:p>
          <a:pPr marL="114300" lvl="2" indent="-57150" algn="l" defTabSz="488950">
            <a:lnSpc>
              <a:spcPct val="90000"/>
            </a:lnSpc>
            <a:spcBef>
              <a:spcPct val="0"/>
            </a:spcBef>
            <a:spcAft>
              <a:spcPct val="15000"/>
            </a:spcAft>
            <a:buChar char="•"/>
          </a:pPr>
          <a:r>
            <a:rPr lang="pt-BR" sz="1100" kern="1200" dirty="0" err="1"/>
            <a:t>Unity</a:t>
          </a:r>
          <a:r>
            <a:rPr lang="pt-BR" sz="1100" kern="1200" dirty="0"/>
            <a:t> </a:t>
          </a:r>
        </a:p>
      </dsp:txBody>
      <dsp:txXfrm>
        <a:off x="0" y="1324009"/>
        <a:ext cx="6447234" cy="641024"/>
      </dsp:txXfrm>
    </dsp:sp>
    <dsp:sp modelId="{74DF7289-057C-4CC3-9431-D59D23AA6BE2}">
      <dsp:nvSpPr>
        <dsp:cNvPr id="0" name=""/>
        <dsp:cNvSpPr/>
      </dsp:nvSpPr>
      <dsp:spPr>
        <a:xfrm>
          <a:off x="322361" y="1161648"/>
          <a:ext cx="4513063"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1244600">
            <a:lnSpc>
              <a:spcPct val="90000"/>
            </a:lnSpc>
            <a:spcBef>
              <a:spcPct val="0"/>
            </a:spcBef>
            <a:spcAft>
              <a:spcPct val="35000"/>
            </a:spcAft>
            <a:buNone/>
          </a:pPr>
          <a:r>
            <a:rPr lang="pt-BR" sz="2800" b="1" kern="1200" dirty="0"/>
            <a:t>Normal</a:t>
          </a:r>
        </a:p>
      </dsp:txBody>
      <dsp:txXfrm>
        <a:off x="338213" y="1177500"/>
        <a:ext cx="4481359" cy="293016"/>
      </dsp:txXfrm>
    </dsp:sp>
    <dsp:sp modelId="{DD8E9EDD-3EB6-426F-93FF-801438997EF7}">
      <dsp:nvSpPr>
        <dsp:cNvPr id="0" name=""/>
        <dsp:cNvSpPr/>
      </dsp:nvSpPr>
      <dsp:spPr>
        <a:xfrm>
          <a:off x="0" y="2186794"/>
          <a:ext cx="6447234" cy="46777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a:t>Use um </a:t>
          </a:r>
          <a:r>
            <a:rPr lang="pt-BR" sz="1100" kern="1200" dirty="0" err="1"/>
            <a:t>engine</a:t>
          </a:r>
          <a:r>
            <a:rPr lang="pt-BR" sz="1100" kern="1200" dirty="0"/>
            <a:t> complexo ou aberto como o </a:t>
          </a:r>
          <a:r>
            <a:rPr lang="pt-BR" sz="1100" kern="1200" dirty="0" err="1"/>
            <a:t>Ogre</a:t>
          </a:r>
          <a:endParaRPr lang="pt-BR" sz="1100" kern="1200" dirty="0"/>
        </a:p>
      </dsp:txBody>
      <dsp:txXfrm>
        <a:off x="0" y="2186794"/>
        <a:ext cx="6447234" cy="467775"/>
      </dsp:txXfrm>
    </dsp:sp>
    <dsp:sp modelId="{B3989B42-BDA3-42D6-9C7D-00EC1E6CD915}">
      <dsp:nvSpPr>
        <dsp:cNvPr id="0" name=""/>
        <dsp:cNvSpPr/>
      </dsp:nvSpPr>
      <dsp:spPr>
        <a:xfrm>
          <a:off x="322361" y="2024434"/>
          <a:ext cx="4513063"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1244600">
            <a:lnSpc>
              <a:spcPct val="90000"/>
            </a:lnSpc>
            <a:spcBef>
              <a:spcPct val="0"/>
            </a:spcBef>
            <a:spcAft>
              <a:spcPct val="35000"/>
            </a:spcAft>
            <a:buNone/>
          </a:pPr>
          <a:r>
            <a:rPr lang="pt-BR" sz="2800" b="1" kern="1200" dirty="0" err="1"/>
            <a:t>Difficult</a:t>
          </a:r>
          <a:endParaRPr lang="pt-BR" sz="2800" b="1" kern="1200" dirty="0"/>
        </a:p>
      </dsp:txBody>
      <dsp:txXfrm>
        <a:off x="338213" y="2040286"/>
        <a:ext cx="4481359" cy="293016"/>
      </dsp:txXfrm>
    </dsp:sp>
    <dsp:sp modelId="{043017D7-E754-4E82-BBE7-86367B25F81E}">
      <dsp:nvSpPr>
        <dsp:cNvPr id="0" name=""/>
        <dsp:cNvSpPr/>
      </dsp:nvSpPr>
      <dsp:spPr>
        <a:xfrm>
          <a:off x="0" y="2876329"/>
          <a:ext cx="6447234" cy="467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a:t>Faça tudo do zero</a:t>
          </a:r>
          <a:endParaRPr lang="pt-BR" sz="1100" kern="1200" dirty="0"/>
        </a:p>
      </dsp:txBody>
      <dsp:txXfrm>
        <a:off x="0" y="2876329"/>
        <a:ext cx="6447234" cy="467775"/>
      </dsp:txXfrm>
    </dsp:sp>
    <dsp:sp modelId="{17306DE9-EFF9-4827-843D-71FBB6420607}">
      <dsp:nvSpPr>
        <dsp:cNvPr id="0" name=""/>
        <dsp:cNvSpPr/>
      </dsp:nvSpPr>
      <dsp:spPr>
        <a:xfrm>
          <a:off x="322361" y="2713969"/>
          <a:ext cx="4513063"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marL="0" lvl="0" indent="0" algn="l" defTabSz="1244600">
            <a:lnSpc>
              <a:spcPct val="90000"/>
            </a:lnSpc>
            <a:spcBef>
              <a:spcPct val="0"/>
            </a:spcBef>
            <a:spcAft>
              <a:spcPct val="35000"/>
            </a:spcAft>
            <a:buNone/>
          </a:pPr>
          <a:r>
            <a:rPr lang="pt-BR" sz="2800" b="1" kern="1200" dirty="0" err="1"/>
            <a:t>Nightmare</a:t>
          </a:r>
          <a:endParaRPr lang="pt-BR" sz="2800" b="1" kern="1200" dirty="0"/>
        </a:p>
      </dsp:txBody>
      <dsp:txXfrm>
        <a:off x="338213" y="2729821"/>
        <a:ext cx="4481359"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044837-19BC-4F44-9CE6-71120DD14BFE}" type="datetimeFigureOut">
              <a:rPr lang="pt-BR" smtClean="0"/>
              <a:pPr/>
              <a:t>07/10/2019</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DDC6B-981A-4EDD-93D4-6257454E7078}" type="slidenum">
              <a:rPr lang="pt-BR" smtClean="0"/>
              <a:pPr/>
              <a:t>‹#›</a:t>
            </a:fld>
            <a:endParaRPr lang="pt-BR"/>
          </a:p>
        </p:txBody>
      </p:sp>
    </p:spTree>
    <p:extLst>
      <p:ext uri="{BB962C8B-B14F-4D97-AF65-F5344CB8AC3E}">
        <p14:creationId xmlns:p14="http://schemas.microsoft.com/office/powerpoint/2010/main" val="352934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js.ojp.usdoj.gov/content/glance/offage.cf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bjs.ojp.usdoj.gov/content/glance/cv2.cf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Board_gam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en.wikipedia.org/wiki/Pirate_and_Traveler" TargetMode="External"/><Relationship Id="rId4" Type="http://schemas.openxmlformats.org/officeDocument/2006/relationships/hyperlink" Target="http://en.wikipedia.org/wiki/Milton_Bradle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ED0675C-A053-46D5-A6C1-DA2B2F416236}" type="slidenum">
              <a:rPr lang="en-US" smtClean="0"/>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309904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24</a:t>
            </a:fld>
            <a:endParaRPr lang="en-US"/>
          </a:p>
        </p:txBody>
      </p:sp>
    </p:spTree>
    <p:extLst>
      <p:ext uri="{BB962C8B-B14F-4D97-AF65-F5344CB8AC3E}">
        <p14:creationId xmlns:p14="http://schemas.microsoft.com/office/powerpoint/2010/main" val="167997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1. The availability of video games has led to an epidemic of youth violence.</a:t>
            </a:r>
            <a:endParaRPr lang="en-US" dirty="0"/>
          </a:p>
          <a:p>
            <a:r>
              <a:rPr lang="en-US" dirty="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25</a:t>
            </a:fld>
            <a:endParaRPr lang="pt-BR"/>
          </a:p>
        </p:txBody>
      </p:sp>
    </p:spTree>
    <p:extLst>
      <p:ext uri="{BB962C8B-B14F-4D97-AF65-F5344CB8AC3E}">
        <p14:creationId xmlns:p14="http://schemas.microsoft.com/office/powerpoint/2010/main" val="34073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3D18F3B-B711-40DC-A7B2-84CDD662FA19}" type="slidenum">
              <a:rPr lang="en-US" smtClean="0"/>
              <a:pPr/>
              <a:t>26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pt-BR" dirty="0">
                <a:hlinkClick r:id="rId3"/>
              </a:rPr>
              <a:t>http://bjs.ojp.usdoj.gov/content/glance/offage.</a:t>
            </a:r>
            <a:r>
              <a:rPr lang="pt-BR" dirty="0" err="1">
                <a:hlinkClick r:id="rId3"/>
              </a:rPr>
              <a:t>cfm</a:t>
            </a:r>
            <a:r>
              <a:rPr lang="pt-BR" dirty="0"/>
              <a:t> </a:t>
            </a:r>
            <a:r>
              <a:rPr lang="pt-BR" dirty="0">
                <a:hlinkClick r:id="rId4"/>
              </a:rPr>
              <a:t>http://bjs.ojp.usdoj.gov/content/glance/cv2.</a:t>
            </a:r>
            <a:r>
              <a:rPr lang="pt-BR" dirty="0" err="1">
                <a:hlinkClick r:id="rId4"/>
              </a:rPr>
              <a:t>cfm</a:t>
            </a:r>
            <a:endParaRPr lang="pt-BR" dirty="0"/>
          </a:p>
        </p:txBody>
      </p:sp>
    </p:spTree>
    <p:extLst>
      <p:ext uri="{BB962C8B-B14F-4D97-AF65-F5344CB8AC3E}">
        <p14:creationId xmlns:p14="http://schemas.microsoft.com/office/powerpoint/2010/main" val="362115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28</a:t>
            </a:fld>
            <a:endParaRPr lang="en-US"/>
          </a:p>
        </p:txBody>
      </p:sp>
    </p:spTree>
    <p:extLst>
      <p:ext uri="{BB962C8B-B14F-4D97-AF65-F5344CB8AC3E}">
        <p14:creationId xmlns:p14="http://schemas.microsoft.com/office/powerpoint/2010/main" val="1679978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6B77B0B5-3003-4632-83BC-9577AF99D770}" type="slidenum">
              <a:rPr lang="en-US" smtClean="0"/>
              <a:pPr/>
              <a:t>29</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r>
              <a:rPr lang="pt-BR" dirty="0"/>
              <a:t>http://www.vg247.com/2010/08/27/investment-banker-says-global-games-markets-worth-105-billion/</a:t>
            </a:r>
          </a:p>
          <a:p>
            <a:pPr eaLnBrk="1" hangingPunct="1"/>
            <a:endParaRPr lang="pt-BR" dirty="0"/>
          </a:p>
        </p:txBody>
      </p:sp>
    </p:spTree>
    <p:extLst>
      <p:ext uri="{BB962C8B-B14F-4D97-AF65-F5344CB8AC3E}">
        <p14:creationId xmlns:p14="http://schemas.microsoft.com/office/powerpoint/2010/main" val="2743500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http://www.avistapartners.com/news-events.html</a:t>
            </a:r>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33</a:t>
            </a:fld>
            <a:endParaRPr lang="en-US"/>
          </a:p>
        </p:txBody>
      </p:sp>
    </p:spTree>
    <p:extLst>
      <p:ext uri="{BB962C8B-B14F-4D97-AF65-F5344CB8AC3E}">
        <p14:creationId xmlns:p14="http://schemas.microsoft.com/office/powerpoint/2010/main" val="4178162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Fonte EGDF</a:t>
            </a:r>
          </a:p>
        </p:txBody>
      </p:sp>
      <p:sp>
        <p:nvSpPr>
          <p:cNvPr id="4" name="Slide Number Placeholder 3"/>
          <p:cNvSpPr>
            <a:spLocks noGrp="1"/>
          </p:cNvSpPr>
          <p:nvPr>
            <p:ph type="sldNum" sz="quarter" idx="10"/>
          </p:nvPr>
        </p:nvSpPr>
        <p:spPr/>
        <p:txBody>
          <a:bodyPr/>
          <a:lstStyle/>
          <a:p>
            <a:fld id="{EDEDDC6B-981A-4EDD-93D4-6257454E7078}" type="slidenum">
              <a:rPr lang="pt-BR" smtClean="0"/>
              <a:pPr/>
              <a:t>34</a:t>
            </a:fld>
            <a:endParaRPr lang="pt-BR"/>
          </a:p>
        </p:txBody>
      </p:sp>
    </p:spTree>
    <p:extLst>
      <p:ext uri="{BB962C8B-B14F-4D97-AF65-F5344CB8AC3E}">
        <p14:creationId xmlns:p14="http://schemas.microsoft.com/office/powerpoint/2010/main" val="3587546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35</a:t>
            </a:fld>
            <a:endParaRPr lang="en-US"/>
          </a:p>
        </p:txBody>
      </p:sp>
    </p:spTree>
    <p:extLst>
      <p:ext uri="{BB962C8B-B14F-4D97-AF65-F5344CB8AC3E}">
        <p14:creationId xmlns:p14="http://schemas.microsoft.com/office/powerpoint/2010/main" val="36990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54</a:t>
            </a:fld>
            <a:endParaRPr lang="en-US"/>
          </a:p>
        </p:txBody>
      </p:sp>
    </p:spTree>
    <p:extLst>
      <p:ext uri="{BB962C8B-B14F-4D97-AF65-F5344CB8AC3E}">
        <p14:creationId xmlns:p14="http://schemas.microsoft.com/office/powerpoint/2010/main" val="1652887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2F2FF-EC38-470B-A0D3-B9A39607737A}" type="slidenum">
              <a:rPr lang="en-US" smtClean="0"/>
              <a:t>56</a:t>
            </a:fld>
            <a:endParaRPr lang="en-US"/>
          </a:p>
        </p:txBody>
      </p:sp>
    </p:spTree>
    <p:extLst>
      <p:ext uri="{BB962C8B-B14F-4D97-AF65-F5344CB8AC3E}">
        <p14:creationId xmlns:p14="http://schemas.microsoft.com/office/powerpoint/2010/main" val="56488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pt-BR" dirty="0"/>
              <a:t>1</a:t>
            </a:r>
          </a:p>
          <a:p>
            <a:r>
              <a:rPr lang="pt-BR" dirty="0"/>
              <a:t>2</a:t>
            </a:r>
          </a:p>
          <a:p>
            <a:r>
              <a:rPr lang="pt-BR" dirty="0"/>
              <a:t>3</a:t>
            </a:r>
          </a:p>
          <a:p>
            <a:r>
              <a:rPr lang="pt-BR" dirty="0"/>
              <a:t>4 </a:t>
            </a:r>
            <a:r>
              <a:rPr lang="pt-BR" dirty="0" err="1"/>
              <a:t>Treasure</a:t>
            </a:r>
            <a:r>
              <a:rPr lang="pt-BR" dirty="0"/>
              <a:t> </a:t>
            </a:r>
            <a:r>
              <a:rPr lang="pt-BR" dirty="0" err="1"/>
              <a:t>Island</a:t>
            </a:r>
            <a:endParaRPr lang="pt-BR" dirty="0"/>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tooltip="Board game"/>
              </a:rPr>
              <a:t>board game</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Pirate and Traveler</a:t>
            </a:r>
            <a:r>
              <a:rPr lang="en-US" sz="1200" b="0" i="0" kern="1200" dirty="0">
                <a:solidFill>
                  <a:schemeClr val="tx1"/>
                </a:solidFill>
                <a:effectLst/>
                <a:latin typeface="+mn-lt"/>
                <a:ea typeface="+mn-ea"/>
                <a:cs typeface="+mn-cs"/>
              </a:rPr>
              <a:t> was first marketed by </a:t>
            </a:r>
            <a:r>
              <a:rPr lang="en-US" sz="1200" b="0" i="0" u="none" strike="noStrike" kern="1200" dirty="0">
                <a:solidFill>
                  <a:schemeClr val="tx1"/>
                </a:solidFill>
                <a:effectLst/>
                <a:latin typeface="+mn-lt"/>
                <a:ea typeface="+mn-ea"/>
                <a:cs typeface="+mn-cs"/>
                <a:hlinkClick r:id="rId4" tooltip="Milton Bradley"/>
              </a:rPr>
              <a:t>Milton Bradley</a:t>
            </a:r>
            <a:r>
              <a:rPr lang="en-US" sz="1200" b="0" i="0" kern="1200" dirty="0">
                <a:solidFill>
                  <a:schemeClr val="tx1"/>
                </a:solidFill>
                <a:effectLst/>
                <a:latin typeface="+mn-lt"/>
                <a:ea typeface="+mn-ea"/>
                <a:cs typeface="+mn-cs"/>
              </a:rPr>
              <a:t> in 1911. Revised editions were published in 1936, 1953, 1956, 1960, and 1970. Details of the game board, travel cards, spinner, pawns and box art varied between edition years. The game is no longer in production and is now considered a vintage collectible board game.</a:t>
            </a:r>
            <a:r>
              <a:rPr lang="en-US" sz="1200" b="0" i="0" u="none" strike="noStrike" kern="1200" baseline="30000" dirty="0">
                <a:solidFill>
                  <a:schemeClr val="tx1"/>
                </a:solidFill>
                <a:effectLst/>
                <a:latin typeface="+mn-lt"/>
                <a:ea typeface="+mn-ea"/>
                <a:cs typeface="+mn-cs"/>
                <a:hlinkClick r:id="rId5"/>
              </a:rPr>
              <a:t>[1]</a:t>
            </a:r>
            <a:endParaRPr lang="en-US" dirty="0"/>
          </a:p>
        </p:txBody>
      </p:sp>
      <p:sp>
        <p:nvSpPr>
          <p:cNvPr id="4" name="Slide Number Placeholder 3"/>
          <p:cNvSpPr>
            <a:spLocks noGrp="1"/>
          </p:cNvSpPr>
          <p:nvPr>
            <p:ph type="sldNum" sz="quarter" idx="10"/>
          </p:nvPr>
        </p:nvSpPr>
        <p:spPr/>
        <p:txBody>
          <a:bodyPr/>
          <a:lstStyle/>
          <a:p>
            <a:fld id="{66CD42B9-1D8E-4D5A-B00E-B7BF06A0176D}" type="slidenum">
              <a:rPr lang="pt-BR" smtClean="0"/>
              <a:pPr/>
              <a:t>13</a:t>
            </a:fld>
            <a:endParaRPr lang="pt-BR"/>
          </a:p>
        </p:txBody>
      </p:sp>
    </p:spTree>
    <p:extLst>
      <p:ext uri="{BB962C8B-B14F-4D97-AF65-F5344CB8AC3E}">
        <p14:creationId xmlns:p14="http://schemas.microsoft.com/office/powerpoint/2010/main" val="408081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p:spPr>
        <p:txBody>
          <a:bodyPr/>
          <a:lstStyle/>
          <a:p>
            <a:pPr eaLnBrk="1" hangingPunct="1"/>
            <a:endParaRPr lang="pt-BR"/>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17</a:t>
            </a:fld>
            <a:endParaRPr lang="en-US"/>
          </a:p>
        </p:txBody>
      </p:sp>
    </p:spTree>
    <p:extLst>
      <p:ext uri="{BB962C8B-B14F-4D97-AF65-F5344CB8AC3E}">
        <p14:creationId xmlns:p14="http://schemas.microsoft.com/office/powerpoint/2010/main" val="169274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18</a:t>
            </a:fld>
            <a:endParaRPr lang="en-US"/>
          </a:p>
        </p:txBody>
      </p:sp>
    </p:spTree>
    <p:extLst>
      <p:ext uri="{BB962C8B-B14F-4D97-AF65-F5344CB8AC3E}">
        <p14:creationId xmlns:p14="http://schemas.microsoft.com/office/powerpoint/2010/main" val="197080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19</a:t>
            </a:fld>
            <a:endParaRPr lang="en-US"/>
          </a:p>
        </p:txBody>
      </p:sp>
    </p:spTree>
    <p:extLst>
      <p:ext uri="{BB962C8B-B14F-4D97-AF65-F5344CB8AC3E}">
        <p14:creationId xmlns:p14="http://schemas.microsoft.com/office/powerpoint/2010/main" val="167997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20</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pt-BR" dirty="0"/>
          </a:p>
        </p:txBody>
      </p:sp>
    </p:spTree>
    <p:extLst>
      <p:ext uri="{BB962C8B-B14F-4D97-AF65-F5344CB8AC3E}">
        <p14:creationId xmlns:p14="http://schemas.microsoft.com/office/powerpoint/2010/main" val="193468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21</a:t>
            </a:fld>
            <a:endParaRPr lang="en-US"/>
          </a:p>
        </p:txBody>
      </p:sp>
    </p:spTree>
    <p:extLst>
      <p:ext uri="{BB962C8B-B14F-4D97-AF65-F5344CB8AC3E}">
        <p14:creationId xmlns:p14="http://schemas.microsoft.com/office/powerpoint/2010/main" val="167997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4. Almost no girls play computer games.</a:t>
            </a:r>
            <a:endParaRPr lang="en-US" dirty="0"/>
          </a:p>
          <a:p>
            <a:r>
              <a:rPr lang="en-US" dirty="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a:t>The Sims</a:t>
            </a:r>
            <a:r>
              <a:rPr lang="en-US" dirty="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a:t>Killing Monsters</a:t>
            </a:r>
            <a:r>
              <a:rPr lang="en-US" dirty="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22</a:t>
            </a:fld>
            <a:endParaRPr lang="pt-BR"/>
          </a:p>
        </p:txBody>
      </p:sp>
    </p:spTree>
    <p:extLst>
      <p:ext uri="{BB962C8B-B14F-4D97-AF65-F5344CB8AC3E}">
        <p14:creationId xmlns:p14="http://schemas.microsoft.com/office/powerpoint/2010/main" val="295801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4. Almost no girls play computer games.</a:t>
            </a:r>
            <a:endParaRPr lang="en-US" dirty="0"/>
          </a:p>
          <a:p>
            <a:r>
              <a:rPr lang="en-US" dirty="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a:t>The Sims</a:t>
            </a:r>
            <a:r>
              <a:rPr lang="en-US" dirty="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a:t>Killing Monsters</a:t>
            </a:r>
            <a:r>
              <a:rPr lang="en-US" dirty="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23</a:t>
            </a:fld>
            <a:endParaRPr lang="pt-BR"/>
          </a:p>
        </p:txBody>
      </p:sp>
    </p:spTree>
    <p:extLst>
      <p:ext uri="{BB962C8B-B14F-4D97-AF65-F5344CB8AC3E}">
        <p14:creationId xmlns:p14="http://schemas.microsoft.com/office/powerpoint/2010/main" val="1970288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0349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7" name="Date Placeholder 6"/>
          <p:cNvSpPr>
            <a:spLocks noGrp="1"/>
          </p:cNvSpPr>
          <p:nvPr>
            <p:ph type="dt" sz="half" idx="10"/>
          </p:nvPr>
        </p:nvSpPr>
        <p:spPr/>
        <p:txBody>
          <a:bodyPr/>
          <a:lstStyle/>
          <a:p>
            <a:r>
              <a:rPr lang="en-US"/>
              <a:t>LUDES</a:t>
            </a:r>
            <a:endParaRPr lang="pt-BR"/>
          </a:p>
        </p:txBody>
      </p:sp>
      <p:sp>
        <p:nvSpPr>
          <p:cNvPr id="8" name="Footer Placeholder 7"/>
          <p:cNvSpPr>
            <a:spLocks noGrp="1"/>
          </p:cNvSpPr>
          <p:nvPr>
            <p:ph type="ftr" sz="quarter" idx="11"/>
          </p:nvPr>
        </p:nvSpPr>
        <p:spPr/>
        <p:txBody>
          <a:bodyPr/>
          <a:lstStyle/>
          <a:p>
            <a:r>
              <a:rPr lang="pt-BR"/>
              <a:t>Geraldo Xexéo  xexeo@cos.ufrj.br</a:t>
            </a:r>
          </a:p>
        </p:txBody>
      </p:sp>
      <p:sp>
        <p:nvSpPr>
          <p:cNvPr id="9" name="Slide Number Placeholder 8"/>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86912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99844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5" name="Slide Number Placeholder 4"/>
          <p:cNvSpPr>
            <a:spLocks noGrp="1"/>
          </p:cNvSpPr>
          <p:nvPr>
            <p:ph type="sldNum" sz="quarter" idx="12"/>
          </p:nvPr>
        </p:nvSpPr>
        <p:spPr/>
        <p:txBody>
          <a:bodyPr/>
          <a:lstStyle/>
          <a:p>
            <a:fld id="{BB152AAB-E794-4AAE-96FF-3CDB8C5C9FC8}" type="slidenum">
              <a:rPr lang="pt-BR" smtClean="0"/>
              <a:pPr/>
              <a:t>‹#›</a:t>
            </a:fld>
            <a:endParaRPr lang="pt-BR"/>
          </a:p>
        </p:txBody>
      </p:sp>
      <p:sp>
        <p:nvSpPr>
          <p:cNvPr id="10" name="Title 9"/>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3156495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0685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379853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3476386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338007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97254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2622874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dirty="0"/>
              <a:t>Click to edit Master title style</a:t>
            </a:r>
            <a:endParaRPr lang="pt-BR"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4824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6" name="Slide Number Placeholder 5"/>
          <p:cNvSpPr>
            <a:spLocks noGrp="1"/>
          </p:cNvSpPr>
          <p:nvPr>
            <p:ph type="sldNum" sz="quarter" idx="12"/>
          </p:nvPr>
        </p:nvSpPr>
        <p:spPr/>
        <p:txBody>
          <a:bodyPr/>
          <a:lstStyle/>
          <a:p>
            <a:fld id="{BB152AAB-E794-4AAE-96FF-3CDB8C5C9FC8}" type="slidenum">
              <a:rPr lang="pt-BR" smtClean="0"/>
              <a:pPr/>
              <a:t>‹#›</a:t>
            </a:fld>
            <a:endParaRPr lang="pt-B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a:t>Click to edit Master title style</a:t>
            </a:r>
            <a:endParaRPr lang="pt-BR"/>
          </a:p>
        </p:txBody>
      </p:sp>
    </p:spTree>
    <p:extLst>
      <p:ext uri="{BB962C8B-B14F-4D97-AF65-F5344CB8AC3E}">
        <p14:creationId xmlns:p14="http://schemas.microsoft.com/office/powerpoint/2010/main" val="925847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102024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4085821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endParaRPr lang="pt-BR"/>
          </a:p>
        </p:txBody>
      </p:sp>
    </p:spTree>
    <p:extLst>
      <p:ext uri="{BB962C8B-B14F-4D97-AF65-F5344CB8AC3E}">
        <p14:creationId xmlns:p14="http://schemas.microsoft.com/office/powerpoint/2010/main" val="19884506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pt-BR"/>
              <a:t>Geraldo Xexéo xexeo@cos.ufrj.br</a:t>
            </a:r>
          </a:p>
        </p:txBody>
      </p:sp>
      <p:sp>
        <p:nvSpPr>
          <p:cNvPr id="5" name="Footer Placeholder 4"/>
          <p:cNvSpPr>
            <a:spLocks noGrp="1"/>
          </p:cNvSpPr>
          <p:nvPr>
            <p:ph type="ftr" sz="quarter" idx="11"/>
          </p:nvPr>
        </p:nvSpPr>
        <p:spPr/>
        <p:txBody>
          <a:bodyPr/>
          <a:lstStyle/>
          <a:p>
            <a:r>
              <a:rPr lang="pt-BR"/>
              <a:t>Workshop CEFET</a:t>
            </a:r>
          </a:p>
        </p:txBody>
      </p:sp>
      <p:sp>
        <p:nvSpPr>
          <p:cNvPr id="6" name="Slide Number Placeholder 5"/>
          <p:cNvSpPr>
            <a:spLocks noGrp="1"/>
          </p:cNvSpPr>
          <p:nvPr>
            <p:ph type="sldNum" sz="quarter" idx="12"/>
          </p:nvPr>
        </p:nvSpPr>
        <p:spPr/>
        <p:txBody>
          <a:bodyPr/>
          <a:lstStyle/>
          <a:p>
            <a:fld id="{43D945FA-D686-41BC-9C3F-FE81BDC8DAD1}" type="slidenum">
              <a:rPr lang="pt-BR" smtClean="0"/>
              <a:t>‹#›</a:t>
            </a:fld>
            <a:endParaRPr lang="pt-BR"/>
          </a:p>
        </p:txBody>
      </p:sp>
    </p:spTree>
    <p:extLst>
      <p:ext uri="{BB962C8B-B14F-4D97-AF65-F5344CB8AC3E}">
        <p14:creationId xmlns:p14="http://schemas.microsoft.com/office/powerpoint/2010/main" val="345259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96708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a:t>
            </a:fld>
            <a:endParaRPr lang="pt-BR"/>
          </a:p>
        </p:txBody>
      </p:sp>
      <p:sp>
        <p:nvSpPr>
          <p:cNvPr id="3" name="Content Placeholder 2"/>
          <p:cNvSpPr>
            <a:spLocks noGrp="1"/>
          </p:cNvSpPr>
          <p:nvPr>
            <p:ph sz="quarter" idx="13"/>
          </p:nvPr>
        </p:nvSpPr>
        <p:spPr>
          <a:xfrm>
            <a:off x="47834" y="3573016"/>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152422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a:t>
            </a:fld>
            <a:endParaRPr lang="pt-BR"/>
          </a:p>
        </p:txBody>
      </p:sp>
      <p:sp>
        <p:nvSpPr>
          <p:cNvPr id="3" name="Content Placeholder 2"/>
          <p:cNvSpPr>
            <a:spLocks noGrp="1"/>
          </p:cNvSpPr>
          <p:nvPr>
            <p:ph sz="quarter" idx="13"/>
          </p:nvPr>
        </p:nvSpPr>
        <p:spPr>
          <a:xfrm>
            <a:off x="47625" y="1341438"/>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52814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284803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a:t>
            </a:fld>
            <a:endParaRPr lang="pt-BR"/>
          </a:p>
        </p:txBody>
      </p:sp>
    </p:spTree>
    <p:extLst>
      <p:ext uri="{BB962C8B-B14F-4D97-AF65-F5344CB8AC3E}">
        <p14:creationId xmlns:p14="http://schemas.microsoft.com/office/powerpoint/2010/main" val="71539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a:t>
            </a:fld>
            <a:endParaRPr lang="pt-BR"/>
          </a:p>
        </p:txBody>
      </p:sp>
      <p:sp>
        <p:nvSpPr>
          <p:cNvPr id="9" name="Content Placeholder 2"/>
          <p:cNvSpPr>
            <a:spLocks noGrp="1"/>
          </p:cNvSpPr>
          <p:nvPr>
            <p:ph sz="half" idx="14"/>
          </p:nvPr>
        </p:nvSpPr>
        <p:spPr>
          <a:xfrm>
            <a:off x="3277508"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44079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a:t>
            </a:fld>
            <a:endParaRPr lang="pt-BR"/>
          </a:p>
        </p:txBody>
      </p:sp>
      <p:sp>
        <p:nvSpPr>
          <p:cNvPr id="8" name="Content Placeholder 2"/>
          <p:cNvSpPr>
            <a:spLocks noGrp="1"/>
          </p:cNvSpPr>
          <p:nvPr>
            <p:ph sz="half" idx="13"/>
          </p:nvPr>
        </p:nvSpPr>
        <p:spPr>
          <a:xfrm>
            <a:off x="2627550" y="1478378"/>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259226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r>
              <a:rPr lang="en-US"/>
              <a:t>LUDES</a:t>
            </a:r>
            <a:endParaRPr lang="pt-BR"/>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3600" b="1">
                <a:solidFill>
                  <a:schemeClr val="bg1"/>
                </a:solidFill>
                <a:latin typeface="Arial" panose="020B0604020202020204" pitchFamily="34" charset="0"/>
                <a:cs typeface="Arial" panose="020B0604020202020204" pitchFamily="34" charset="0"/>
              </a:defRPr>
            </a:lvl1pPr>
          </a:lstStyle>
          <a:p>
            <a:fld id="{BB152AAB-E794-4AAE-96FF-3CDB8C5C9FC8}" type="slidenum">
              <a:rPr lang="pt-BR" smtClean="0"/>
              <a:pPr/>
              <a:t>‹#›</a:t>
            </a:fld>
            <a:endParaRPr lang="pt-BR"/>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r>
              <a:rPr lang="pt-BR"/>
              <a:t>Geraldo Xexéo  xexeo@cos.ufrj.br</a:t>
            </a:r>
          </a:p>
        </p:txBody>
      </p:sp>
      <p:pic>
        <p:nvPicPr>
          <p:cNvPr id="3" name="Picture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64344227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3" r:id="rId15"/>
    <p:sldLayoutId id="2147483764" r:id="rId16"/>
    <p:sldLayoutId id="2147483765" r:id="rId17"/>
    <p:sldLayoutId id="2147483768" r:id="rId18"/>
    <p:sldLayoutId id="2147483721" r:id="rId19"/>
    <p:sldLayoutId id="2147483722" r:id="rId20"/>
    <p:sldLayoutId id="2147483725" r:id="rId21"/>
    <p:sldLayoutId id="2147483769" r:id="rId22"/>
    <p:sldLayoutId id="2147483770" r:id="rId23"/>
  </p:sldLayoutIdLst>
  <p:hf hdr="0"/>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6"/>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6"/>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6"/>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6"/>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6"/>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exeo@cos.ufrj.b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xexeo.net/" TargetMode="External"/><Relationship Id="rId4" Type="http://schemas.openxmlformats.org/officeDocument/2006/relationships/hyperlink" Target="http://ludes.cos.ufrj.b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ludes.cos.ufrj.br/"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www.theesa.com/wp-content/uploads/2018/05/EF2018_FINAL.pdf" TargetMode="External"/><Relationship Id="rId3" Type="http://schemas.openxmlformats.org/officeDocument/2006/relationships/chart" Target="../charts/chart1.xml"/><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www.theesa.com/wp-content/uploads/2018/05/EF2018_FINAL.pdf" TargetMode="Externa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hyperlink" Target="https://newzoo.com/insights/rankings/top-25-companies-game-revenue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List_of_most_expensive_video_games_to_develop#cite_note-3" TargetMode="External"/><Relationship Id="rId2" Type="http://schemas.openxmlformats.org/officeDocument/2006/relationships/hyperlink" Target="https://en.wikipedia.org/wiki/List_of_most_expensive_video_games_to_develop#cite_note-1"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17.xml"/><Relationship Id="rId16" Type="http://schemas.openxmlformats.org/officeDocument/2006/relationships/diagramColors" Target="../diagrams/colors6.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hyperlink" Target="http://www.jogos.ml/" TargetMode="Externa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ludes.cos.ufrj.br/" TargetMode="External"/><Relationship Id="rId2" Type="http://schemas.openxmlformats.org/officeDocument/2006/relationships/hyperlink" Target="mailto:xexeo@cos.ufrj.br" TargetMode="External"/><Relationship Id="rId1" Type="http://schemas.openxmlformats.org/officeDocument/2006/relationships/slideLayout" Target="../slideLayouts/slideLayout2.xml"/><Relationship Id="rId4" Type="http://schemas.openxmlformats.org/officeDocument/2006/relationships/hyperlink" Target="http://xexeo.net/"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5.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9.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hyperlink" Target="http://creativecommons.org/licenses/by-nc-nd/4.0/" TargetMode="External"/><Relationship Id="rId11" Type="http://schemas.openxmlformats.org/officeDocument/2006/relationships/image" Target="../media/image70.png"/><Relationship Id="rId5" Type="http://schemas.openxmlformats.org/officeDocument/2006/relationships/hyperlink" Target="mailto:gxexeo@gmail.com" TargetMode="External"/><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hyperlink" Target="mailto:xexeo@cos.ufrj.br" TargetMode="External"/><Relationship Id="rId9" Type="http://schemas.openxmlformats.org/officeDocument/2006/relationships/image" Target="../media/image68.jpeg"/><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normAutofit fontScale="25000" lnSpcReduction="20000"/>
          </a:bodyPr>
          <a:lstStyle/>
          <a:p>
            <a:r>
              <a:rPr lang="pt-BR" sz="11200" dirty="0"/>
              <a:t>Geraldo Xexéo</a:t>
            </a:r>
          </a:p>
          <a:p>
            <a:r>
              <a:rPr lang="pt-BR" sz="6400" dirty="0"/>
              <a:t>PESC/COPPE – DCC/IM</a:t>
            </a:r>
          </a:p>
          <a:p>
            <a:r>
              <a:rPr lang="pt-BR" sz="6400" dirty="0"/>
              <a:t>Universidade Federal do Rio de Janeiro</a:t>
            </a:r>
          </a:p>
          <a:p>
            <a:r>
              <a:rPr lang="pt-BR" dirty="0">
                <a:hlinkClick r:id="rId3"/>
              </a:rPr>
              <a:t>xexeo@cos.ufrj.br</a:t>
            </a:r>
            <a:endParaRPr lang="pt-BR" dirty="0"/>
          </a:p>
          <a:p>
            <a:r>
              <a:rPr lang="pt-BR" dirty="0">
                <a:hlinkClick r:id="rId4"/>
              </a:rPr>
              <a:t>http://ludes.cos.ufrj.br</a:t>
            </a:r>
            <a:endParaRPr lang="pt-BR" dirty="0"/>
          </a:p>
          <a:p>
            <a:r>
              <a:rPr lang="pt-BR">
                <a:hlinkClick r:id="rId5"/>
              </a:rPr>
              <a:t>http://xexeo.net</a:t>
            </a:r>
            <a:r>
              <a:rPr lang="pt-BR"/>
              <a:t> </a:t>
            </a:r>
            <a:endParaRPr lang="pt-BR" dirty="0"/>
          </a:p>
        </p:txBody>
      </p:sp>
      <p:sp>
        <p:nvSpPr>
          <p:cNvPr id="5" name="Title 4"/>
          <p:cNvSpPr>
            <a:spLocks noGrp="1"/>
          </p:cNvSpPr>
          <p:nvPr>
            <p:ph type="title"/>
          </p:nvPr>
        </p:nvSpPr>
        <p:spPr/>
        <p:txBody>
          <a:bodyPr>
            <a:normAutofit fontScale="90000"/>
          </a:bodyPr>
          <a:lstStyle/>
          <a:p>
            <a:pPr algn="ctr"/>
            <a:r>
              <a:rPr lang="pt-BR" dirty="0"/>
              <a:t>Apresentação do Laboratório</a:t>
            </a:r>
          </a:p>
        </p:txBody>
      </p:sp>
    </p:spTree>
    <p:extLst>
      <p:ext uri="{BB962C8B-B14F-4D97-AF65-F5344CB8AC3E}">
        <p14:creationId xmlns:p14="http://schemas.microsoft.com/office/powerpoint/2010/main" val="224668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8F1F350-D8C6-4C74-AF5D-BD093476CED7}"/>
              </a:ext>
            </a:extLst>
          </p:cNvPr>
          <p:cNvSpPr>
            <a:spLocks noGrp="1"/>
          </p:cNvSpPr>
          <p:nvPr>
            <p:ph type="body" idx="1"/>
          </p:nvPr>
        </p:nvSpPr>
        <p:spPr/>
        <p:txBody>
          <a:bodyPr/>
          <a:lstStyle/>
          <a:p>
            <a:endParaRPr lang="pt-BR"/>
          </a:p>
        </p:txBody>
      </p:sp>
      <p:sp>
        <p:nvSpPr>
          <p:cNvPr id="3" name="Date Placeholder 2">
            <a:extLst>
              <a:ext uri="{FF2B5EF4-FFF2-40B4-BE49-F238E27FC236}">
                <a16:creationId xmlns:a16="http://schemas.microsoft.com/office/drawing/2014/main" id="{BF58FDDB-C6EC-4CC9-9653-68CA6C27D251}"/>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06E5CE33-0CFD-409F-9B15-C3E0CF6017AB}"/>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35F559F9-A3B1-4DF5-9B47-0630F56FE935}"/>
              </a:ext>
            </a:extLst>
          </p:cNvPr>
          <p:cNvSpPr>
            <a:spLocks noGrp="1"/>
          </p:cNvSpPr>
          <p:nvPr>
            <p:ph type="sldNum" sz="quarter" idx="12"/>
          </p:nvPr>
        </p:nvSpPr>
        <p:spPr/>
        <p:txBody>
          <a:bodyPr/>
          <a:lstStyle/>
          <a:p>
            <a:fld id="{BB152AAB-E794-4AAE-96FF-3CDB8C5C9FC8}" type="slidenum">
              <a:rPr lang="pt-BR" smtClean="0"/>
              <a:pPr/>
              <a:t>10</a:t>
            </a:fld>
            <a:endParaRPr lang="pt-BR"/>
          </a:p>
        </p:txBody>
      </p:sp>
      <p:sp>
        <p:nvSpPr>
          <p:cNvPr id="2" name="Title 1">
            <a:extLst>
              <a:ext uri="{FF2B5EF4-FFF2-40B4-BE49-F238E27FC236}">
                <a16:creationId xmlns:a16="http://schemas.microsoft.com/office/drawing/2014/main" id="{1FB41668-3561-4002-8F54-EE28431EA55D}"/>
              </a:ext>
            </a:extLst>
          </p:cNvPr>
          <p:cNvSpPr>
            <a:spLocks noGrp="1"/>
          </p:cNvSpPr>
          <p:nvPr>
            <p:ph type="title"/>
          </p:nvPr>
        </p:nvSpPr>
        <p:spPr/>
        <p:txBody>
          <a:bodyPr/>
          <a:lstStyle/>
          <a:p>
            <a:r>
              <a:rPr lang="en-US" dirty="0" err="1"/>
              <a:t>Elementos</a:t>
            </a:r>
            <a:r>
              <a:rPr lang="en-US" dirty="0"/>
              <a:t> dos </a:t>
            </a:r>
            <a:r>
              <a:rPr lang="en-US" dirty="0" err="1"/>
              <a:t>Jogos</a:t>
            </a:r>
            <a:endParaRPr lang="pt-BR" dirty="0"/>
          </a:p>
        </p:txBody>
      </p:sp>
    </p:spTree>
    <p:extLst>
      <p:ext uri="{BB962C8B-B14F-4D97-AF65-F5344CB8AC3E}">
        <p14:creationId xmlns:p14="http://schemas.microsoft.com/office/powerpoint/2010/main" val="1252517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Elementos dos Jogos</a:t>
            </a:r>
            <a:endParaRPr lang="en-US" dirty="0"/>
          </a:p>
        </p:txBody>
      </p:sp>
      <p:sp>
        <p:nvSpPr>
          <p:cNvPr id="3" name="Content Placeholder 2"/>
          <p:cNvSpPr>
            <a:spLocks noGrp="1"/>
          </p:cNvSpPr>
          <p:nvPr>
            <p:ph sz="quarter" idx="1"/>
          </p:nvPr>
        </p:nvSpPr>
        <p:spPr/>
        <p:txBody>
          <a:bodyPr/>
          <a:lstStyle/>
          <a:p>
            <a:r>
              <a:rPr lang="pt-BR"/>
              <a:t>Jesse Schell</a:t>
            </a:r>
            <a:endParaRPr lang="en-US" dirty="0"/>
          </a:p>
        </p:txBody>
      </p:sp>
      <p:graphicFrame>
        <p:nvGraphicFramePr>
          <p:cNvPr id="4" name="Diagram 3"/>
          <p:cNvGraphicFramePr/>
          <p:nvPr/>
        </p:nvGraphicFramePr>
        <p:xfrm>
          <a:off x="0" y="1638300"/>
          <a:ext cx="8431049" cy="4543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43D945FA-D686-41BC-9C3F-FE81BDC8DAD1}" type="slidenum">
              <a:rPr lang="pt-BR" smtClean="0"/>
              <a:t>11</a:t>
            </a:fld>
            <a:endParaRPr lang="pt-BR"/>
          </a:p>
        </p:txBody>
      </p:sp>
      <p:sp>
        <p:nvSpPr>
          <p:cNvPr id="7" name="Date Placeholder 6"/>
          <p:cNvSpPr>
            <a:spLocks noGrp="1"/>
          </p:cNvSpPr>
          <p:nvPr>
            <p:ph type="dt" sz="half" idx="10"/>
          </p:nvPr>
        </p:nvSpPr>
        <p:spPr/>
        <p:txBody>
          <a:bodyPr/>
          <a:lstStyle/>
          <a:p>
            <a:r>
              <a:rPr lang="pt-BR"/>
              <a:t>Geraldo Xexéo xexeo@cos.ufrj.br</a:t>
            </a:r>
          </a:p>
        </p:txBody>
      </p:sp>
      <p:sp>
        <p:nvSpPr>
          <p:cNvPr id="8" name="Footer Placeholder 7"/>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410729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Mecânica</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306575" y="2959044"/>
            <a:ext cx="2860658" cy="307965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8376" y="1440156"/>
            <a:ext cx="3186707" cy="3186707"/>
          </a:xfrm>
          <a:prstGeom prst="rect">
            <a:avLst/>
          </a:prstGeom>
          <a:noFill/>
          <a:ln w="9525">
            <a:noFill/>
            <a:miter lim="800000"/>
            <a:headEnd/>
            <a:tailEnd/>
          </a:ln>
        </p:spPr>
      </p:pic>
      <p:pic>
        <p:nvPicPr>
          <p:cNvPr id="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736904" y="962249"/>
            <a:ext cx="3442092" cy="254714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3D945FA-D686-41BC-9C3F-FE81BDC8DAD1}" type="slidenum">
              <a:rPr lang="pt-BR" smtClean="0"/>
              <a:t>12</a:t>
            </a:fld>
            <a:endParaRPr lang="pt-BR"/>
          </a:p>
        </p:txBody>
      </p:sp>
      <p:sp>
        <p:nvSpPr>
          <p:cNvPr id="8" name="Date Placeholder 7"/>
          <p:cNvSpPr>
            <a:spLocks noGrp="1"/>
          </p:cNvSpPr>
          <p:nvPr>
            <p:ph type="dt" sz="half" idx="10"/>
          </p:nvPr>
        </p:nvSpPr>
        <p:spPr/>
        <p:txBody>
          <a:bodyPr/>
          <a:lstStyle/>
          <a:p>
            <a:r>
              <a:rPr lang="pt-BR"/>
              <a:t>Geraldo Xexéo xexeo@cos.ufrj.br</a:t>
            </a:r>
          </a:p>
        </p:txBody>
      </p:sp>
      <p:sp>
        <p:nvSpPr>
          <p:cNvPr id="9" name="Footer Placeholder 8"/>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753677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941" y="3367290"/>
            <a:ext cx="3884450" cy="2913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lstStyle/>
          <a:p>
            <a:r>
              <a:rPr lang="pt-BR" dirty="0"/>
              <a:t>História - Piratas</a:t>
            </a:r>
            <a:endParaRPr lang="en-US" dirty="0"/>
          </a:p>
        </p:txBody>
      </p:sp>
      <p:pic>
        <p:nvPicPr>
          <p:cNvPr id="3" name="Picture 2"/>
          <p:cNvPicPr>
            <a:picLocks noChangeAspect="1" noChangeArrowheads="1"/>
          </p:cNvPicPr>
          <p:nvPr/>
        </p:nvPicPr>
        <p:blipFill>
          <a:blip r:embed="rId4" cstate="print"/>
          <a:srcRect/>
          <a:stretch>
            <a:fillRect/>
          </a:stretch>
        </p:blipFill>
        <p:spPr bwMode="auto">
          <a:xfrm>
            <a:off x="227923" y="1469882"/>
            <a:ext cx="1392601" cy="1499211"/>
          </a:xfrm>
          <a:prstGeom prst="rect">
            <a:avLst/>
          </a:prstGeom>
          <a:noFill/>
          <a:ln w="9525">
            <a:noFill/>
            <a:miter lim="800000"/>
            <a:headEnd/>
            <a:tailEnd/>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097" y="1548745"/>
            <a:ext cx="1306869" cy="18571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8343" y="2077517"/>
            <a:ext cx="826363" cy="11005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4487" y="2051058"/>
            <a:ext cx="892969" cy="12608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2466" y="1792434"/>
            <a:ext cx="1785938" cy="11501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8143" y="2681494"/>
            <a:ext cx="1571625" cy="10072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9"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3712" y="4711146"/>
            <a:ext cx="1143000" cy="16073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81" name="Picture 9" descr="File:1911 editio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16" y="3460697"/>
            <a:ext cx="2388530" cy="1318469"/>
          </a:xfrm>
          <a:prstGeom prst="rect">
            <a:avLst/>
          </a:prstGeom>
          <a:noFill/>
          <a:extLst>
            <a:ext uri="{909E8E84-426E-40dd-AFC4-6F175D3DCCD1}">
              <a14:hiddenFill xmlns:a14="http://schemas.microsoft.com/office/drawing/2010/main" xmlns="">
                <a:solidFill>
                  <a:srgbClr val="FFFFFF"/>
                </a:solidFill>
              </a14:hiddenFill>
            </a:ext>
          </a:extLst>
        </p:spPr>
      </p:pic>
      <p:pic>
        <p:nvPicPr>
          <p:cNvPr id="3083"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039" y="4546278"/>
            <a:ext cx="1905627" cy="10273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43D945FA-D686-41BC-9C3F-FE81BDC8DAD1}" type="slidenum">
              <a:rPr lang="pt-BR" smtClean="0"/>
              <a:t>13</a:t>
            </a:fld>
            <a:endParaRPr lang="pt-BR"/>
          </a:p>
        </p:txBody>
      </p:sp>
      <p:sp>
        <p:nvSpPr>
          <p:cNvPr id="6" name="Date Placeholder 5"/>
          <p:cNvSpPr>
            <a:spLocks noGrp="1"/>
          </p:cNvSpPr>
          <p:nvPr>
            <p:ph type="dt" sz="half" idx="10"/>
          </p:nvPr>
        </p:nvSpPr>
        <p:spPr/>
        <p:txBody>
          <a:bodyPr/>
          <a:lstStyle/>
          <a:p>
            <a:r>
              <a:rPr lang="pt-BR"/>
              <a:t>Geraldo Xexéo xexeo@cos.ufrj.br</a:t>
            </a:r>
          </a:p>
        </p:txBody>
      </p:sp>
      <p:sp>
        <p:nvSpPr>
          <p:cNvPr id="7" name="Footer Placeholder 6"/>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1416965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Estética</a:t>
            </a:r>
            <a:endParaRPr lang="en-US" dirty="0"/>
          </a:p>
        </p:txBody>
      </p:sp>
      <p:pic>
        <p:nvPicPr>
          <p:cNvPr id="3" name="Picture 2" descr="Valentine_tic_tac_t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75626" y="3656849"/>
            <a:ext cx="1846950" cy="238312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4" name="Picture 7" descr="ladybug_tic_tac_toe_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974" y="1617587"/>
            <a:ext cx="1620000" cy="16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nature_tic-tac-to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099843" y="3994777"/>
            <a:ext cx="1735131" cy="1620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 name="Picture 5" descr="edu3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656" y="1633203"/>
            <a:ext cx="1439163" cy="16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tt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3932" y="1617587"/>
            <a:ext cx="2677274" cy="4123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fld id="{43D945FA-D686-41BC-9C3F-FE81BDC8DAD1}" type="slidenum">
              <a:rPr lang="pt-BR" smtClean="0"/>
              <a:t>14</a:t>
            </a:fld>
            <a:endParaRPr lang="pt-BR"/>
          </a:p>
        </p:txBody>
      </p:sp>
      <p:sp>
        <p:nvSpPr>
          <p:cNvPr id="10" name="Date Placeholder 9"/>
          <p:cNvSpPr>
            <a:spLocks noGrp="1"/>
          </p:cNvSpPr>
          <p:nvPr>
            <p:ph type="dt" sz="half" idx="10"/>
          </p:nvPr>
        </p:nvSpPr>
        <p:spPr/>
        <p:txBody>
          <a:bodyPr/>
          <a:lstStyle/>
          <a:p>
            <a:r>
              <a:rPr lang="pt-BR"/>
              <a:t>Geraldo Xexéo xexeo@cos.ufrj.br</a:t>
            </a:r>
          </a:p>
        </p:txBody>
      </p:sp>
      <p:sp>
        <p:nvSpPr>
          <p:cNvPr id="11" name="Footer Placeholder 10"/>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317260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Tecnologia</a:t>
            </a:r>
            <a:endParaRPr lang="en-US" dirty="0"/>
          </a:p>
        </p:txBody>
      </p:sp>
      <p:sp>
        <p:nvSpPr>
          <p:cNvPr id="3" name="AutoShape 2"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259681" y="748904"/>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4" name="AutoShape 4"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373981" y="863210"/>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4102" name="Picture 6" descr="http://www.geocities.ws/nikzafri/scrabble/scrabble-original.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916" y="1992292"/>
            <a:ext cx="2555489" cy="1620180"/>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images02.olx.com.ph/ui/11/48/20/1303392768_190994820_2-scrabble-portable-Taguig.jpg"/>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12176"/>
          <a:stretch/>
        </p:blipFill>
        <p:spPr bwMode="auto">
          <a:xfrm>
            <a:off x="5315174" y="1091811"/>
            <a:ext cx="2857500" cy="2157968"/>
          </a:xfrm>
          <a:prstGeom prst="rect">
            <a:avLst/>
          </a:prstGeom>
          <a:noFill/>
          <a:extLst>
            <a:ext uri="{909E8E84-426E-40dd-AFC4-6F175D3DCCD1}">
              <a14:hiddenFill xmlns:a14="http://schemas.microsoft.com/office/drawing/2010/main" xmlns="">
                <a:solidFill>
                  <a:srgbClr val="FFFFFF"/>
                </a:solidFill>
              </a14:hiddenFill>
            </a:ext>
          </a:extLst>
        </p:spPr>
      </p:pic>
      <p:pic>
        <p:nvPicPr>
          <p:cNvPr id="4106" name="Picture 10" descr="https://encrypted-tbn3.gstatic.com/images?q=tbn:ANd9GcTERpLBYUoml76voY4-z6Fez6ZhYj2vnYI6tkrhZaEslEi8Aa9N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flipV="1">
            <a:off x="3095009" y="1430784"/>
            <a:ext cx="125110" cy="93712"/>
          </a:xfrm>
          <a:prstGeom prst="rect">
            <a:avLst/>
          </a:prstGeom>
          <a:noFill/>
          <a:extLst>
            <a:ext uri="{909E8E84-426E-40dd-AFC4-6F175D3DCCD1}">
              <a14:hiddenFill xmlns:a14="http://schemas.microsoft.com/office/drawing/2010/main" xmlns="">
                <a:solidFill>
                  <a:srgbClr val="FFFFFF"/>
                </a:solidFill>
              </a14:hiddenFill>
            </a:ext>
          </a:extLst>
        </p:spPr>
      </p:pic>
      <p:pic>
        <p:nvPicPr>
          <p:cNvPr id="4110" name="Picture 14" descr="http://games.wizarbox.com/res/screenshot/53scrabble%20P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770" y="1770139"/>
            <a:ext cx="2112044" cy="1584032"/>
          </a:xfrm>
          <a:prstGeom prst="rect">
            <a:avLst/>
          </a:prstGeom>
          <a:noFill/>
          <a:extLst>
            <a:ext uri="{909E8E84-426E-40dd-AFC4-6F175D3DCCD1}">
              <a14:hiddenFill xmlns:a14="http://schemas.microsoft.com/office/drawing/2010/main" xmlns="">
                <a:solidFill>
                  <a:srgbClr val="FFFFFF"/>
                </a:solidFill>
              </a14:hiddenFill>
            </a:ext>
          </a:extLst>
        </p:spPr>
      </p:pic>
      <p:pic>
        <p:nvPicPr>
          <p:cNvPr id="4112" name="Picture 16" descr="http://latimesblogs.latimes.com/photos/uncategorized/2008/07/29/scrabble_screenshot_e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402" y="3612472"/>
            <a:ext cx="1828359" cy="1784479"/>
          </a:xfrm>
          <a:prstGeom prst="rect">
            <a:avLst/>
          </a:prstGeom>
          <a:noFill/>
          <a:extLst>
            <a:ext uri="{909E8E84-426E-40dd-AFC4-6F175D3DCCD1}">
              <a14:hiddenFill xmlns:a14="http://schemas.microsoft.com/office/drawing/2010/main" xmlns="">
                <a:solidFill>
                  <a:srgbClr val="FFFFFF"/>
                </a:solidFill>
              </a14:hiddenFill>
            </a:ext>
          </a:extLst>
        </p:spPr>
      </p:pic>
      <p:pic>
        <p:nvPicPr>
          <p:cNvPr id="4114" name="Picture 18" descr="http://myappworld.com/wp-content/uploads/2011/01/scrabble_ipad_itouch_iphon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8403" y="3835177"/>
            <a:ext cx="2119511" cy="1412124"/>
          </a:xfrm>
          <a:prstGeom prst="rect">
            <a:avLst/>
          </a:prstGeom>
          <a:noFill/>
          <a:extLst>
            <a:ext uri="{909E8E84-426E-40dd-AFC4-6F175D3DCCD1}">
              <a14:hiddenFill xmlns:a14="http://schemas.microsoft.com/office/drawing/2010/main" xmlns="">
                <a:solidFill>
                  <a:srgbClr val="FFFFFF"/>
                </a:solidFill>
              </a14:hiddenFill>
            </a:ext>
          </a:extLst>
        </p:spPr>
      </p:pic>
      <p:pic>
        <p:nvPicPr>
          <p:cNvPr id="4116" name="Picture 20" descr="http://4.bp.blogspot.com/_H2sXuP54rh0/TTJVBmKzl2I/AAAAAAAAAG4/f3Wv3fZ1vyM/s1600/scrabble-for-iphone.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726" y="3393761"/>
            <a:ext cx="1235725" cy="175699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43D945FA-D686-41BC-9C3F-FE81BDC8DAD1}" type="slidenum">
              <a:rPr lang="pt-BR" smtClean="0"/>
              <a:t>15</a:t>
            </a:fld>
            <a:endParaRPr lang="pt-BR"/>
          </a:p>
        </p:txBody>
      </p:sp>
      <p:sp>
        <p:nvSpPr>
          <p:cNvPr id="7" name="Date Placeholder 6"/>
          <p:cNvSpPr>
            <a:spLocks noGrp="1"/>
          </p:cNvSpPr>
          <p:nvPr>
            <p:ph type="dt" sz="half" idx="10"/>
          </p:nvPr>
        </p:nvSpPr>
        <p:spPr/>
        <p:txBody>
          <a:bodyPr/>
          <a:lstStyle/>
          <a:p>
            <a:r>
              <a:rPr lang="pt-BR"/>
              <a:t>Geraldo Xexéo xexeo@cos.ufrj.br</a:t>
            </a:r>
          </a:p>
        </p:txBody>
      </p:sp>
      <p:sp>
        <p:nvSpPr>
          <p:cNvPr id="8" name="Footer Placeholder 7"/>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1753442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pt-BR"/>
          </a:p>
        </p:txBody>
      </p:sp>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5" name="Slide Number Placeholder 4"/>
          <p:cNvSpPr>
            <a:spLocks noGrp="1"/>
          </p:cNvSpPr>
          <p:nvPr>
            <p:ph type="sldNum" sz="quarter" idx="12"/>
          </p:nvPr>
        </p:nvSpPr>
        <p:spPr/>
        <p:txBody>
          <a:bodyPr/>
          <a:lstStyle/>
          <a:p>
            <a:fld id="{BB152AAB-E794-4AAE-96FF-3CDB8C5C9FC8}" type="slidenum">
              <a:rPr lang="pt-BR" smtClean="0"/>
              <a:pPr/>
              <a:t>16</a:t>
            </a:fld>
            <a:endParaRPr lang="pt-BR"/>
          </a:p>
        </p:txBody>
      </p:sp>
      <p:sp>
        <p:nvSpPr>
          <p:cNvPr id="2" name="Title 1"/>
          <p:cNvSpPr>
            <a:spLocks noGrp="1"/>
          </p:cNvSpPr>
          <p:nvPr>
            <p:ph type="title"/>
          </p:nvPr>
        </p:nvSpPr>
        <p:spPr/>
        <p:txBody>
          <a:bodyPr/>
          <a:lstStyle/>
          <a:p>
            <a:r>
              <a:rPr lang="pt-BR" dirty="0"/>
              <a:t>4 Mitos Sobre Jogos</a:t>
            </a:r>
          </a:p>
        </p:txBody>
      </p:sp>
      <p:pic>
        <p:nvPicPr>
          <p:cNvPr id="8" name="Picture 2" descr="C:\Users\Geraldo Xexéo\AppData\Local\Microsoft\Windows\Temporary Internet Files\Content.IE5\VAHYRQKB\MC90019591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865" y="3966940"/>
            <a:ext cx="2515341" cy="22590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1601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pt-BR"/>
              <a:t>Mitos</a:t>
            </a:r>
            <a:endParaRPr lang="en-US" dirty="0"/>
          </a:p>
        </p:txBody>
      </p:sp>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2" name="Slide Number Placeholder 1"/>
          <p:cNvSpPr>
            <a:spLocks noGrp="1"/>
          </p:cNvSpPr>
          <p:nvPr>
            <p:ph type="sldNum" sz="quarter" idx="12"/>
          </p:nvPr>
        </p:nvSpPr>
        <p:spPr/>
        <p:txBody>
          <a:bodyPr/>
          <a:lstStyle/>
          <a:p>
            <a:fld id="{BB152AAB-E794-4AAE-96FF-3CDB8C5C9FC8}" type="slidenum">
              <a:rPr lang="pt-BR" smtClean="0"/>
              <a:pPr/>
              <a:t>17</a:t>
            </a:fld>
            <a:endParaRPr lang="pt-BR"/>
          </a:p>
        </p:txBody>
      </p:sp>
      <p:sp>
        <p:nvSpPr>
          <p:cNvPr id="4099" name="Rectangle 3"/>
          <p:cNvSpPr>
            <a:spLocks noGrp="1" noChangeArrowheads="1"/>
          </p:cNvSpPr>
          <p:nvPr>
            <p:ph sz="quarter" idx="13"/>
          </p:nvPr>
        </p:nvSpPr>
        <p:spPr/>
        <p:txBody>
          <a:bodyPr/>
          <a:lstStyle/>
          <a:p>
            <a:pPr>
              <a:buFont typeface="Arial" panose="020B0604020202020204" pitchFamily="34" charset="0"/>
              <a:buChar char="•"/>
            </a:pPr>
            <a:r>
              <a:rPr lang="pt-BR" dirty="0"/>
              <a:t>Jogos são coisas de criança</a:t>
            </a:r>
          </a:p>
          <a:p>
            <a:pPr>
              <a:buFont typeface="Arial" panose="020B0604020202020204" pitchFamily="34" charset="0"/>
              <a:buChar char="•"/>
            </a:pPr>
            <a:r>
              <a:rPr lang="pt-BR" dirty="0"/>
              <a:t>Jogos são coisa de “menino”</a:t>
            </a:r>
            <a:endParaRPr lang="en-US" dirty="0"/>
          </a:p>
          <a:p>
            <a:pPr>
              <a:buFont typeface="Arial" panose="020B0604020202020204" pitchFamily="34" charset="0"/>
              <a:buChar char="•"/>
            </a:pPr>
            <a:r>
              <a:rPr lang="pt-BR" dirty="0"/>
              <a:t>Jogos não dão dinheiro</a:t>
            </a:r>
          </a:p>
          <a:p>
            <a:pPr>
              <a:buFont typeface="Arial" panose="020B0604020202020204" pitchFamily="34" charset="0"/>
              <a:buChar char="•"/>
            </a:pPr>
            <a:r>
              <a:rPr lang="pt-BR" dirty="0"/>
              <a:t>Jogos geram violência</a:t>
            </a:r>
          </a:p>
        </p:txBody>
      </p:sp>
      <p:sp>
        <p:nvSpPr>
          <p:cNvPr id="4100" name="Text Box 4"/>
          <p:cNvSpPr txBox="1">
            <a:spLocks noChangeArrowheads="1"/>
          </p:cNvSpPr>
          <p:nvPr/>
        </p:nvSpPr>
        <p:spPr bwMode="auto">
          <a:xfrm>
            <a:off x="-468560" y="4437112"/>
            <a:ext cx="6069012" cy="646331"/>
          </a:xfrm>
          <a:prstGeom prst="rect">
            <a:avLst/>
          </a:prstGeom>
          <a:noFill/>
          <a:ln w="9525">
            <a:noFill/>
            <a:miter lim="800000"/>
            <a:headEnd/>
            <a:tailEnd/>
          </a:ln>
        </p:spPr>
        <p:txBody>
          <a:bodyPr>
            <a:spAutoFit/>
          </a:bodyPr>
          <a:lstStyle/>
          <a:p>
            <a:pPr algn="ctr"/>
            <a:r>
              <a:rPr lang="pt-BR" sz="3600" b="1" dirty="0">
                <a:solidFill>
                  <a:srgbClr val="002060"/>
                </a:solidFill>
              </a:rPr>
              <a:t>Verdades ou Mentiras?</a:t>
            </a:r>
            <a:endParaRPr lang="en-US" sz="3600" b="1" dirty="0">
              <a:solidFill>
                <a:srgbClr val="002060"/>
              </a:solidFill>
            </a:endParaRPr>
          </a:p>
        </p:txBody>
      </p:sp>
      <p:pic>
        <p:nvPicPr>
          <p:cNvPr id="8" name="Picture 2" descr="http://odontocampeche.files.wordpress.com/2011/07/verdade_menti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492232"/>
            <a:ext cx="3410593" cy="2268045"/>
          </a:xfrm>
          <a:prstGeom prst="rect">
            <a:avLst/>
          </a:prstGeom>
          <a:ln>
            <a:noFill/>
          </a:ln>
          <a:effectLst>
            <a:softEdge rad="190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9926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Ou, em uma versão mais livre...</a:t>
            </a:r>
            <a:endParaRPr lang="en-US"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18</a:t>
            </a:fld>
            <a:endParaRPr lang="pt-BR"/>
          </a:p>
        </p:txBody>
      </p:sp>
      <p:sp>
        <p:nvSpPr>
          <p:cNvPr id="3" name="Content Placeholder 2"/>
          <p:cNvSpPr>
            <a:spLocks noGrp="1"/>
          </p:cNvSpPr>
          <p:nvPr>
            <p:ph sz="quarter" idx="13"/>
          </p:nvPr>
        </p:nvSpPr>
        <p:spPr/>
        <p:txBody>
          <a:bodyPr/>
          <a:lstStyle/>
          <a:p>
            <a:r>
              <a:rPr lang="pt-BR"/>
              <a:t>Minha mãe disse que jogos são coisa de criança</a:t>
            </a:r>
          </a:p>
          <a:p>
            <a:r>
              <a:rPr lang="pt-BR"/>
              <a:t>Minha namorada (meu namorado) disse que jogos são coisa de “menino”</a:t>
            </a:r>
          </a:p>
          <a:p>
            <a:r>
              <a:rPr lang="pt-BR"/>
              <a:t>Meu pai disse que jogos não dão dinheiro</a:t>
            </a:r>
          </a:p>
          <a:p>
            <a:r>
              <a:rPr lang="pt-BR"/>
              <a:t>Meu (pastor, padre, rabino ...) disse que jogos são coisa do demônio</a:t>
            </a:r>
            <a:endParaRPr lang="en-US" dirty="0"/>
          </a:p>
        </p:txBody>
      </p:sp>
    </p:spTree>
    <p:extLst>
      <p:ext uri="{BB962C8B-B14F-4D97-AF65-F5344CB8AC3E}">
        <p14:creationId xmlns:p14="http://schemas.microsoft.com/office/powerpoint/2010/main" val="1937175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19</a:t>
            </a:fld>
            <a:endParaRPr lang="pt-BR"/>
          </a:p>
        </p:txBody>
      </p:sp>
      <p:sp>
        <p:nvSpPr>
          <p:cNvPr id="2" name="Title 1"/>
          <p:cNvSpPr>
            <a:spLocks noGrp="1"/>
          </p:cNvSpPr>
          <p:nvPr>
            <p:ph type="title"/>
          </p:nvPr>
        </p:nvSpPr>
        <p:spPr/>
        <p:txBody>
          <a:bodyPr>
            <a:normAutofit/>
          </a:bodyPr>
          <a:lstStyle/>
          <a:p>
            <a:r>
              <a:rPr lang="pt-BR"/>
              <a:t>Jogos são Coisa de Criança? </a:t>
            </a:r>
            <a:endParaRPr lang="en-US" dirty="0"/>
          </a:p>
        </p:txBody>
      </p:sp>
      <p:pic>
        <p:nvPicPr>
          <p:cNvPr id="4" name="Picture 2" descr="C:\Users\Geraldo Xexéo\AppData\Local\Microsoft\Windows\Temporary Internet Files\Content.IE5\6F63LGTL\MC900440693[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 y="1772816"/>
            <a:ext cx="1768787" cy="30142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045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5F9-D704-4B69-B619-F6FB36355D3C}"/>
              </a:ext>
            </a:extLst>
          </p:cNvPr>
          <p:cNvSpPr>
            <a:spLocks noGrp="1"/>
          </p:cNvSpPr>
          <p:nvPr>
            <p:ph type="title"/>
          </p:nvPr>
        </p:nvSpPr>
        <p:spPr/>
        <p:txBody>
          <a:bodyPr/>
          <a:lstStyle/>
          <a:p>
            <a:r>
              <a:rPr lang="en-US" dirty="0"/>
              <a:t>LUDES</a:t>
            </a:r>
            <a:endParaRPr lang="pt-BR" dirty="0"/>
          </a:p>
        </p:txBody>
      </p:sp>
      <p:sp>
        <p:nvSpPr>
          <p:cNvPr id="3" name="Date Placeholder 2">
            <a:extLst>
              <a:ext uri="{FF2B5EF4-FFF2-40B4-BE49-F238E27FC236}">
                <a16:creationId xmlns:a16="http://schemas.microsoft.com/office/drawing/2014/main" id="{69343E1F-2BB3-4685-9E21-92804C856B5F}"/>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05CF615A-C612-4D00-A20A-CE5AEB6C5FC9}"/>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063E646E-9455-4642-B314-BC12B606AED8}"/>
              </a:ext>
            </a:extLst>
          </p:cNvPr>
          <p:cNvSpPr>
            <a:spLocks noGrp="1"/>
          </p:cNvSpPr>
          <p:nvPr>
            <p:ph type="sldNum" sz="quarter" idx="12"/>
          </p:nvPr>
        </p:nvSpPr>
        <p:spPr/>
        <p:txBody>
          <a:bodyPr/>
          <a:lstStyle/>
          <a:p>
            <a:fld id="{BB152AAB-E794-4AAE-96FF-3CDB8C5C9FC8}" type="slidenum">
              <a:rPr lang="pt-BR" smtClean="0"/>
              <a:pPr/>
              <a:t>2</a:t>
            </a:fld>
            <a:endParaRPr lang="pt-BR"/>
          </a:p>
        </p:txBody>
      </p:sp>
      <p:sp>
        <p:nvSpPr>
          <p:cNvPr id="6" name="Content Placeholder 5">
            <a:extLst>
              <a:ext uri="{FF2B5EF4-FFF2-40B4-BE49-F238E27FC236}">
                <a16:creationId xmlns:a16="http://schemas.microsoft.com/office/drawing/2014/main" id="{F675AA3D-6046-4E14-A1B2-85C21F573155}"/>
              </a:ext>
            </a:extLst>
          </p:cNvPr>
          <p:cNvSpPr>
            <a:spLocks noGrp="1"/>
          </p:cNvSpPr>
          <p:nvPr>
            <p:ph sz="quarter" idx="13"/>
          </p:nvPr>
        </p:nvSpPr>
        <p:spPr/>
        <p:txBody>
          <a:bodyPr/>
          <a:lstStyle/>
          <a:p>
            <a:r>
              <a:rPr lang="en-US" dirty="0" err="1"/>
              <a:t>Laboratório</a:t>
            </a:r>
            <a:r>
              <a:rPr lang="en-US" dirty="0"/>
              <a:t> de </a:t>
            </a:r>
            <a:r>
              <a:rPr lang="en-US" dirty="0" err="1"/>
              <a:t>Ludologia</a:t>
            </a:r>
            <a:r>
              <a:rPr lang="en-US" dirty="0"/>
              <a:t>, Engenharia e </a:t>
            </a:r>
            <a:r>
              <a:rPr lang="en-US" dirty="0" err="1"/>
              <a:t>Simulação</a:t>
            </a:r>
            <a:endParaRPr lang="en-US" dirty="0"/>
          </a:p>
          <a:p>
            <a:r>
              <a:rPr lang="en-US" dirty="0"/>
              <a:t>Sala H-307</a:t>
            </a:r>
          </a:p>
          <a:p>
            <a:r>
              <a:rPr lang="en-US" dirty="0">
                <a:hlinkClick r:id="rId2"/>
              </a:rPr>
              <a:t>http://ludes.cos.ufrj.br</a:t>
            </a:r>
            <a:endParaRPr lang="en-US" dirty="0"/>
          </a:p>
          <a:p>
            <a:pPr marL="0" indent="0">
              <a:buNone/>
            </a:pPr>
            <a:endParaRPr lang="pt-BR" dirty="0"/>
          </a:p>
        </p:txBody>
      </p:sp>
    </p:spTree>
    <p:extLst>
      <p:ext uri="{BB962C8B-B14F-4D97-AF65-F5344CB8AC3E}">
        <p14:creationId xmlns:p14="http://schemas.microsoft.com/office/powerpoint/2010/main" val="238975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a:t>LUDES</a:t>
            </a:r>
            <a:endParaRPr lang="pt-BR"/>
          </a:p>
        </p:txBody>
      </p:sp>
      <p:sp>
        <p:nvSpPr>
          <p:cNvPr id="9" name="Footer Placeholder 8"/>
          <p:cNvSpPr>
            <a:spLocks noGrp="1"/>
          </p:cNvSpPr>
          <p:nvPr>
            <p:ph type="ftr" sz="quarter" idx="11"/>
          </p:nvPr>
        </p:nvSpPr>
        <p:spPr/>
        <p:txBody>
          <a:bodyPr/>
          <a:lstStyle/>
          <a:p>
            <a:r>
              <a:rPr lang="pt-BR"/>
              <a:t>Geraldo Xexéo  xexeo@cos.ufrj.br</a:t>
            </a:r>
          </a:p>
        </p:txBody>
      </p:sp>
      <p:sp>
        <p:nvSpPr>
          <p:cNvPr id="2" name="Slide Number Placeholder 1"/>
          <p:cNvSpPr>
            <a:spLocks noGrp="1"/>
          </p:cNvSpPr>
          <p:nvPr>
            <p:ph type="sldNum" sz="quarter" idx="12"/>
          </p:nvPr>
        </p:nvSpPr>
        <p:spPr/>
        <p:txBody>
          <a:bodyPr/>
          <a:lstStyle/>
          <a:p>
            <a:fld id="{BB152AAB-E794-4AAE-96FF-3CDB8C5C9FC8}" type="slidenum">
              <a:rPr lang="pt-BR" smtClean="0"/>
              <a:pPr/>
              <a:t>20</a:t>
            </a:fld>
            <a:endParaRPr lang="pt-BR" dirty="0"/>
          </a:p>
        </p:txBody>
      </p:sp>
      <p:sp>
        <p:nvSpPr>
          <p:cNvPr id="5122" name="Rectangle 2"/>
          <p:cNvSpPr>
            <a:spLocks noGrp="1" noChangeArrowheads="1"/>
          </p:cNvSpPr>
          <p:nvPr>
            <p:ph type="title"/>
          </p:nvPr>
        </p:nvSpPr>
        <p:spPr/>
        <p:txBody>
          <a:bodyPr/>
          <a:lstStyle/>
          <a:p>
            <a:r>
              <a:rPr lang="pt-BR"/>
              <a:t>O público de jogos é adulto!</a:t>
            </a:r>
            <a:endParaRPr lang="en-US" dirty="0"/>
          </a:p>
        </p:txBody>
      </p:sp>
      <p:graphicFrame>
        <p:nvGraphicFramePr>
          <p:cNvPr id="5" name="Chart 4"/>
          <p:cNvGraphicFramePr/>
          <p:nvPr>
            <p:extLst>
              <p:ext uri="{D42A27DB-BD31-4B8C-83A1-F6EECF244321}">
                <p14:modId xmlns:p14="http://schemas.microsoft.com/office/powerpoint/2010/main" val="1779932676"/>
              </p:ext>
            </p:extLst>
          </p:nvPr>
        </p:nvGraphicFramePr>
        <p:xfrm>
          <a:off x="323528" y="1019654"/>
          <a:ext cx="3901699" cy="36057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000996" y="4804159"/>
            <a:ext cx="5058051" cy="523220"/>
          </a:xfrm>
          <a:prstGeom prst="rect">
            <a:avLst/>
          </a:prstGeom>
          <a:noFill/>
        </p:spPr>
        <p:txBody>
          <a:bodyPr wrap="none" rtlCol="0">
            <a:spAutoFit/>
          </a:bodyPr>
          <a:lstStyle/>
          <a:p>
            <a:r>
              <a:rPr lang="pt-BR" sz="2800" b="1" dirty="0">
                <a:solidFill>
                  <a:srgbClr val="003366"/>
                </a:solidFill>
              </a:rPr>
              <a:t>Idade média do jogador: 32 anos</a:t>
            </a:r>
          </a:p>
        </p:txBody>
      </p:sp>
      <p:sp>
        <p:nvSpPr>
          <p:cNvPr id="8" name="TextBox 7"/>
          <p:cNvSpPr txBox="1"/>
          <p:nvPr/>
        </p:nvSpPr>
        <p:spPr>
          <a:xfrm>
            <a:off x="1000996" y="5327379"/>
            <a:ext cx="5021311" cy="523220"/>
          </a:xfrm>
          <a:prstGeom prst="rect">
            <a:avLst/>
          </a:prstGeom>
          <a:noFill/>
        </p:spPr>
        <p:txBody>
          <a:bodyPr wrap="none" rtlCol="0">
            <a:spAutoFit/>
          </a:bodyPr>
          <a:lstStyle/>
          <a:p>
            <a:r>
              <a:rPr lang="pt-BR" sz="2800" b="1" dirty="0">
                <a:solidFill>
                  <a:srgbClr val="003366"/>
                </a:solidFill>
              </a:rPr>
              <a:t>Idade média a jogadora: 36 anos</a:t>
            </a:r>
          </a:p>
        </p:txBody>
      </p:sp>
      <p:grpSp>
        <p:nvGrpSpPr>
          <p:cNvPr id="10" name="Group 9"/>
          <p:cNvGrpSpPr/>
          <p:nvPr/>
        </p:nvGrpSpPr>
        <p:grpSpPr>
          <a:xfrm>
            <a:off x="7204896" y="5004038"/>
            <a:ext cx="1476231" cy="754507"/>
            <a:chOff x="7204896" y="5004038"/>
            <a:chExt cx="1476231" cy="754507"/>
          </a:xfrm>
        </p:grpSpPr>
        <p:pic>
          <p:nvPicPr>
            <p:cNvPr id="5124" name="Picture 2"/>
            <p:cNvPicPr>
              <a:picLocks noChangeAspect="1" noChangeArrowheads="1"/>
            </p:cNvPicPr>
            <p:nvPr/>
          </p:nvPicPr>
          <p:blipFill>
            <a:blip r:embed="rId4" cstate="screen"/>
            <a:srcRect/>
            <a:stretch>
              <a:fillRect/>
            </a:stretch>
          </p:blipFill>
          <p:spPr bwMode="auto">
            <a:xfrm>
              <a:off x="7204896" y="5004038"/>
              <a:ext cx="1403350" cy="690562"/>
            </a:xfrm>
            <a:prstGeom prst="rect">
              <a:avLst/>
            </a:prstGeom>
            <a:noFill/>
            <a:ln w="9525">
              <a:noFill/>
              <a:miter lim="800000"/>
              <a:headEnd/>
              <a:tailEnd/>
            </a:ln>
          </p:spPr>
        </p:pic>
        <p:sp>
          <p:nvSpPr>
            <p:cNvPr id="3" name="TextBox 2"/>
            <p:cNvSpPr txBox="1"/>
            <p:nvPr/>
          </p:nvSpPr>
          <p:spPr>
            <a:xfrm>
              <a:off x="8028384" y="5389213"/>
              <a:ext cx="652743" cy="369332"/>
            </a:xfrm>
            <a:prstGeom prst="rect">
              <a:avLst/>
            </a:prstGeom>
            <a:noFill/>
          </p:spPr>
          <p:txBody>
            <a:bodyPr wrap="none" rtlCol="0">
              <a:spAutoFit/>
            </a:bodyPr>
            <a:lstStyle/>
            <a:p>
              <a:r>
                <a:rPr lang="pt-BR" dirty="0"/>
                <a:t>2018</a:t>
              </a:r>
            </a:p>
          </p:txBody>
        </p:sp>
      </p:grpSp>
      <p:graphicFrame>
        <p:nvGraphicFramePr>
          <p:cNvPr id="13" name="Chart 12">
            <a:extLst>
              <a:ext uri="{FF2B5EF4-FFF2-40B4-BE49-F238E27FC236}">
                <a16:creationId xmlns:a16="http://schemas.microsoft.com/office/drawing/2014/main" id="{5D11C8E3-D971-44C3-85B7-B616B71D99C9}"/>
              </a:ext>
            </a:extLst>
          </p:cNvPr>
          <p:cNvGraphicFramePr/>
          <p:nvPr>
            <p:extLst>
              <p:ext uri="{D42A27DB-BD31-4B8C-83A1-F6EECF244321}">
                <p14:modId xmlns:p14="http://schemas.microsoft.com/office/powerpoint/2010/main" val="1638624925"/>
              </p:ext>
            </p:extLst>
          </p:nvPr>
        </p:nvGraphicFramePr>
        <p:xfrm>
          <a:off x="4417806" y="1004852"/>
          <a:ext cx="3901699" cy="3605738"/>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1">
            <a:extLst>
              <a:ext uri="{FF2B5EF4-FFF2-40B4-BE49-F238E27FC236}">
                <a16:creationId xmlns:a16="http://schemas.microsoft.com/office/drawing/2014/main" id="{D486E449-D184-4506-A37B-7315F7CC9E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2892" y="2611297"/>
            <a:ext cx="338081" cy="575542"/>
          </a:xfrm>
          <a:prstGeom prst="rect">
            <a:avLst/>
          </a:prstGeom>
        </p:spPr>
      </p:pic>
      <p:pic>
        <p:nvPicPr>
          <p:cNvPr id="15" name="Picture 14">
            <a:extLst>
              <a:ext uri="{FF2B5EF4-FFF2-40B4-BE49-F238E27FC236}">
                <a16:creationId xmlns:a16="http://schemas.microsoft.com/office/drawing/2014/main" id="{7293BFA9-C58D-4504-8399-E9D117F91E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7204" y="2634123"/>
            <a:ext cx="523220" cy="523220"/>
          </a:xfrm>
          <a:prstGeom prst="rect">
            <a:avLst/>
          </a:prstGeom>
        </p:spPr>
      </p:pic>
      <p:sp>
        <p:nvSpPr>
          <p:cNvPr id="18" name="TextBox 17">
            <a:extLst>
              <a:ext uri="{FF2B5EF4-FFF2-40B4-BE49-F238E27FC236}">
                <a16:creationId xmlns:a16="http://schemas.microsoft.com/office/drawing/2014/main" id="{58176419-800E-496A-9C68-BE5F156A058F}"/>
              </a:ext>
            </a:extLst>
          </p:cNvPr>
          <p:cNvSpPr txBox="1"/>
          <p:nvPr/>
        </p:nvSpPr>
        <p:spPr>
          <a:xfrm>
            <a:off x="7380312" y="1632479"/>
            <a:ext cx="811441" cy="523220"/>
          </a:xfrm>
          <a:prstGeom prst="rect">
            <a:avLst/>
          </a:prstGeom>
          <a:noFill/>
        </p:spPr>
        <p:txBody>
          <a:bodyPr wrap="none" rtlCol="0">
            <a:spAutoFit/>
          </a:bodyPr>
          <a:lstStyle/>
          <a:p>
            <a:r>
              <a:rPr lang="pt-BR" sz="2800" b="1" dirty="0">
                <a:solidFill>
                  <a:srgbClr val="003366"/>
                </a:solidFill>
              </a:rPr>
              <a:t>45%</a:t>
            </a:r>
          </a:p>
        </p:txBody>
      </p:sp>
      <p:sp>
        <p:nvSpPr>
          <p:cNvPr id="19" name="TextBox 18">
            <a:extLst>
              <a:ext uri="{FF2B5EF4-FFF2-40B4-BE49-F238E27FC236}">
                <a16:creationId xmlns:a16="http://schemas.microsoft.com/office/drawing/2014/main" id="{0EEE6081-2FA6-489C-BCBF-FE0AB7A658A0}"/>
              </a:ext>
            </a:extLst>
          </p:cNvPr>
          <p:cNvSpPr txBox="1"/>
          <p:nvPr/>
        </p:nvSpPr>
        <p:spPr>
          <a:xfrm>
            <a:off x="3215811" y="1652452"/>
            <a:ext cx="811441" cy="523220"/>
          </a:xfrm>
          <a:prstGeom prst="rect">
            <a:avLst/>
          </a:prstGeom>
          <a:noFill/>
        </p:spPr>
        <p:txBody>
          <a:bodyPr wrap="none" rtlCol="0">
            <a:spAutoFit/>
          </a:bodyPr>
          <a:lstStyle/>
          <a:p>
            <a:r>
              <a:rPr lang="pt-BR" sz="2800" b="1" dirty="0">
                <a:solidFill>
                  <a:srgbClr val="003366"/>
                </a:solidFill>
              </a:rPr>
              <a:t>55%</a:t>
            </a:r>
          </a:p>
        </p:txBody>
      </p:sp>
      <p:sp>
        <p:nvSpPr>
          <p:cNvPr id="20" name="Snip Single Corner Rectangle 14">
            <a:extLst>
              <a:ext uri="{FF2B5EF4-FFF2-40B4-BE49-F238E27FC236}">
                <a16:creationId xmlns:a16="http://schemas.microsoft.com/office/drawing/2014/main" id="{7D6F6009-B2EB-46A4-9D08-E281D3D88630}"/>
              </a:ext>
            </a:extLst>
          </p:cNvPr>
          <p:cNvSpPr/>
          <p:nvPr/>
        </p:nvSpPr>
        <p:spPr>
          <a:xfrm>
            <a:off x="2038814" y="2183001"/>
            <a:ext cx="5604598" cy="1706285"/>
          </a:xfrm>
          <a:prstGeom prst="snip1Rect">
            <a:avLst/>
          </a:prstGeom>
          <a:solidFill>
            <a:srgbClr val="2D719A"/>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r>
              <a:rPr lang="pt-BR" sz="2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Mulheres de 18 anos ou mais representam uma porção maior da população de jogadores que homens de 18 ou menos</a:t>
            </a:r>
          </a:p>
        </p:txBody>
      </p:sp>
      <p:sp>
        <p:nvSpPr>
          <p:cNvPr id="11" name="Rectangle 10">
            <a:extLst>
              <a:ext uri="{FF2B5EF4-FFF2-40B4-BE49-F238E27FC236}">
                <a16:creationId xmlns:a16="http://schemas.microsoft.com/office/drawing/2014/main" id="{6F899424-1BDD-48E7-A4CB-035C21E2C738}"/>
              </a:ext>
            </a:extLst>
          </p:cNvPr>
          <p:cNvSpPr/>
          <p:nvPr/>
        </p:nvSpPr>
        <p:spPr>
          <a:xfrm>
            <a:off x="47363" y="5875698"/>
            <a:ext cx="4572000" cy="215444"/>
          </a:xfrm>
          <a:prstGeom prst="rect">
            <a:avLst/>
          </a:prstGeom>
        </p:spPr>
        <p:txBody>
          <a:bodyPr>
            <a:spAutoFit/>
          </a:bodyPr>
          <a:lstStyle/>
          <a:p>
            <a:r>
              <a:rPr lang="en-US" sz="800" dirty="0">
                <a:hlinkClick r:id="rId8"/>
              </a:rPr>
              <a:t>http://www.theesa.com/wp-content/uploads/2018/05/EF2018_FINAL.pdf</a:t>
            </a:r>
            <a:endParaRPr lang="pt-BR" sz="800" dirty="0"/>
          </a:p>
        </p:txBody>
      </p:sp>
    </p:spTree>
    <p:extLst>
      <p:ext uri="{BB962C8B-B14F-4D97-AF65-F5344CB8AC3E}">
        <p14:creationId xmlns:p14="http://schemas.microsoft.com/office/powerpoint/2010/main" val="150696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pt-B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21</a:t>
            </a:fld>
            <a:endParaRPr lang="pt-BR"/>
          </a:p>
        </p:txBody>
      </p:sp>
      <p:sp>
        <p:nvSpPr>
          <p:cNvPr id="2" name="Title 1"/>
          <p:cNvSpPr>
            <a:spLocks noGrp="1"/>
          </p:cNvSpPr>
          <p:nvPr>
            <p:ph type="title"/>
          </p:nvPr>
        </p:nvSpPr>
        <p:spPr/>
        <p:txBody>
          <a:bodyPr>
            <a:normAutofit/>
          </a:bodyPr>
          <a:lstStyle/>
          <a:p>
            <a:r>
              <a:rPr lang="pt-BR"/>
              <a:t>Jogos são Coisa de Menino? </a:t>
            </a:r>
            <a:endParaRPr lang="en-US" dirty="0"/>
          </a:p>
        </p:txBody>
      </p:sp>
      <p:pic>
        <p:nvPicPr>
          <p:cNvPr id="4" name="Picture 2" descr="C:\Users\Geraldo Xexéo\AppData\Local\Microsoft\Windows\Temporary Internet Files\Content.IE5\VAHYRQKB\MC90023211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8640" y="673100"/>
            <a:ext cx="4320480" cy="40716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249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22</a:t>
            </a:fld>
            <a:endParaRPr lang="pt-BR"/>
          </a:p>
        </p:txBody>
      </p:sp>
      <p:sp>
        <p:nvSpPr>
          <p:cNvPr id="2" name="Title 1"/>
          <p:cNvSpPr>
            <a:spLocks noGrp="1"/>
          </p:cNvSpPr>
          <p:nvPr>
            <p:ph type="title"/>
          </p:nvPr>
        </p:nvSpPr>
        <p:spPr/>
        <p:txBody>
          <a:bodyPr/>
          <a:lstStyle/>
          <a:p>
            <a:r>
              <a:rPr lang="pt-BR"/>
              <a:t>Mulheres jogam!</a:t>
            </a:r>
            <a:endParaRPr lang="pt-BR" dirty="0"/>
          </a:p>
        </p:txBody>
      </p:sp>
      <p:grpSp>
        <p:nvGrpSpPr>
          <p:cNvPr id="9" name="Group 8"/>
          <p:cNvGrpSpPr/>
          <p:nvPr/>
        </p:nvGrpSpPr>
        <p:grpSpPr>
          <a:xfrm>
            <a:off x="7204896" y="5004038"/>
            <a:ext cx="1476231" cy="754507"/>
            <a:chOff x="7204896" y="5004038"/>
            <a:chExt cx="1476231" cy="754507"/>
          </a:xfrm>
        </p:grpSpPr>
        <p:pic>
          <p:nvPicPr>
            <p:cNvPr id="10" name="Picture 2"/>
            <p:cNvPicPr>
              <a:picLocks noChangeAspect="1" noChangeArrowheads="1"/>
            </p:cNvPicPr>
            <p:nvPr/>
          </p:nvPicPr>
          <p:blipFill>
            <a:blip r:embed="rId3" cstate="screen"/>
            <a:srcRect/>
            <a:stretch>
              <a:fillRect/>
            </a:stretch>
          </p:blipFill>
          <p:spPr bwMode="auto">
            <a:xfrm>
              <a:off x="7204896" y="5004038"/>
              <a:ext cx="1403350" cy="690562"/>
            </a:xfrm>
            <a:prstGeom prst="rect">
              <a:avLst/>
            </a:prstGeom>
            <a:noFill/>
            <a:ln w="9525">
              <a:noFill/>
              <a:miter lim="800000"/>
              <a:headEnd/>
              <a:tailEnd/>
            </a:ln>
          </p:spPr>
        </p:pic>
        <p:sp>
          <p:nvSpPr>
            <p:cNvPr id="12" name="TextBox 11"/>
            <p:cNvSpPr txBox="1"/>
            <p:nvPr/>
          </p:nvSpPr>
          <p:spPr>
            <a:xfrm>
              <a:off x="8028384" y="5389213"/>
              <a:ext cx="652743" cy="369332"/>
            </a:xfrm>
            <a:prstGeom prst="rect">
              <a:avLst/>
            </a:prstGeom>
            <a:noFill/>
          </p:spPr>
          <p:txBody>
            <a:bodyPr wrap="none" rtlCol="0">
              <a:spAutoFit/>
            </a:bodyPr>
            <a:lstStyle/>
            <a:p>
              <a:r>
                <a:rPr lang="pt-BR" dirty="0"/>
                <a:t>2019</a:t>
              </a:r>
            </a:p>
          </p:txBody>
        </p:sp>
      </p:grpSp>
      <p:graphicFrame>
        <p:nvGraphicFramePr>
          <p:cNvPr id="8" name="Chart 7">
            <a:extLst>
              <a:ext uri="{FF2B5EF4-FFF2-40B4-BE49-F238E27FC236}">
                <a16:creationId xmlns:a16="http://schemas.microsoft.com/office/drawing/2014/main" id="{B1A58B09-E7A5-4A48-A813-722B521540BC}"/>
              </a:ext>
            </a:extLst>
          </p:cNvPr>
          <p:cNvGraphicFramePr/>
          <p:nvPr>
            <p:extLst>
              <p:ext uri="{D42A27DB-BD31-4B8C-83A1-F6EECF244321}">
                <p14:modId xmlns:p14="http://schemas.microsoft.com/office/powerpoint/2010/main" val="2676916461"/>
              </p:ext>
            </p:extLst>
          </p:nvPr>
        </p:nvGraphicFramePr>
        <p:xfrm>
          <a:off x="539306" y="1301259"/>
          <a:ext cx="8496944" cy="4536504"/>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E4A3E3B9-4F1E-4737-864C-663A67F69405}"/>
              </a:ext>
            </a:extLst>
          </p:cNvPr>
          <p:cNvSpPr/>
          <p:nvPr/>
        </p:nvSpPr>
        <p:spPr>
          <a:xfrm>
            <a:off x="47363" y="5875698"/>
            <a:ext cx="4572000" cy="215444"/>
          </a:xfrm>
          <a:prstGeom prst="rect">
            <a:avLst/>
          </a:prstGeom>
        </p:spPr>
        <p:txBody>
          <a:bodyPr>
            <a:spAutoFit/>
          </a:bodyPr>
          <a:lstStyle/>
          <a:p>
            <a:r>
              <a:rPr lang="en-US" sz="800" dirty="0">
                <a:hlinkClick r:id="rId5"/>
              </a:rPr>
              <a:t>http://www.theesa.com/wp-content/uploads/2018/05/EF2018_FINAL.pdf</a:t>
            </a:r>
            <a:endParaRPr lang="pt-BR" sz="800" dirty="0"/>
          </a:p>
        </p:txBody>
      </p:sp>
    </p:spTree>
    <p:extLst>
      <p:ext uri="{BB962C8B-B14F-4D97-AF65-F5344CB8AC3E}">
        <p14:creationId xmlns:p14="http://schemas.microsoft.com/office/powerpoint/2010/main" val="1421181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23</a:t>
            </a:fld>
            <a:endParaRPr lang="pt-BR"/>
          </a:p>
        </p:txBody>
      </p:sp>
      <p:sp>
        <p:nvSpPr>
          <p:cNvPr id="2" name="Title 1"/>
          <p:cNvSpPr>
            <a:spLocks noGrp="1"/>
          </p:cNvSpPr>
          <p:nvPr>
            <p:ph type="title"/>
          </p:nvPr>
        </p:nvSpPr>
        <p:spPr/>
        <p:txBody>
          <a:bodyPr/>
          <a:lstStyle/>
          <a:p>
            <a:r>
              <a:rPr lang="pt-BR" dirty="0"/>
              <a:t>Mulheres no Brasil jogam!</a:t>
            </a:r>
          </a:p>
        </p:txBody>
      </p:sp>
      <p:graphicFrame>
        <p:nvGraphicFramePr>
          <p:cNvPr id="14" name="Chart 13"/>
          <p:cNvGraphicFramePr/>
          <p:nvPr>
            <p:extLst>
              <p:ext uri="{D42A27DB-BD31-4B8C-83A1-F6EECF244321}">
                <p14:modId xmlns:p14="http://schemas.microsoft.com/office/powerpoint/2010/main" val="3584079410"/>
              </p:ext>
            </p:extLst>
          </p:nvPr>
        </p:nvGraphicFramePr>
        <p:xfrm>
          <a:off x="658731" y="971133"/>
          <a:ext cx="7008440" cy="525573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7899975" y="4653136"/>
            <a:ext cx="1122197" cy="1323188"/>
          </a:xfrm>
          <a:prstGeom prst="rect">
            <a:avLst/>
          </a:prstGeom>
        </p:spPr>
      </p:pic>
    </p:spTree>
    <p:extLst>
      <p:ext uri="{BB962C8B-B14F-4D97-AF65-F5344CB8AC3E}">
        <p14:creationId xmlns:p14="http://schemas.microsoft.com/office/powerpoint/2010/main" val="113765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pt-BR"/>
          </a:p>
        </p:txBody>
      </p:sp>
      <p:sp>
        <p:nvSpPr>
          <p:cNvPr id="3" name="Date Placeholder 2"/>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6" name="Slide Number Placeholder 5"/>
          <p:cNvSpPr>
            <a:spLocks noGrp="1"/>
          </p:cNvSpPr>
          <p:nvPr>
            <p:ph type="sldNum" sz="quarter" idx="12"/>
          </p:nvPr>
        </p:nvSpPr>
        <p:spPr/>
        <p:txBody>
          <a:bodyPr/>
          <a:lstStyle/>
          <a:p>
            <a:fld id="{BB152AAB-E794-4AAE-96FF-3CDB8C5C9FC8}" type="slidenum">
              <a:rPr lang="pt-BR" smtClean="0"/>
              <a:pPr/>
              <a:t>24</a:t>
            </a:fld>
            <a:endParaRPr lang="pt-BR"/>
          </a:p>
        </p:txBody>
      </p:sp>
      <p:sp>
        <p:nvSpPr>
          <p:cNvPr id="2" name="Title 1"/>
          <p:cNvSpPr>
            <a:spLocks noGrp="1"/>
          </p:cNvSpPr>
          <p:nvPr>
            <p:ph type="title"/>
          </p:nvPr>
        </p:nvSpPr>
        <p:spPr/>
        <p:txBody>
          <a:bodyPr>
            <a:normAutofit/>
          </a:bodyPr>
          <a:lstStyle/>
          <a:p>
            <a:r>
              <a:rPr lang="pt-BR"/>
              <a:t>Jogos Causam Violência? </a:t>
            </a:r>
            <a:endParaRPr lang="en-US" dirty="0"/>
          </a:p>
        </p:txBody>
      </p:sp>
      <p:pic>
        <p:nvPicPr>
          <p:cNvPr id="7" name="Picture 2" descr="C:\Users\Geraldo Xexéo\AppData\Local\Microsoft\Windows\Temporary Internet Files\Content.IE5\GD732MNQ\MC90023260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4518" y="3645024"/>
            <a:ext cx="2433859" cy="34396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01024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a:t>Jogos NÃO geraram uma epidemia de violência juvenil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25</a:t>
            </a:fld>
            <a:endParaRPr lang="pt-BR"/>
          </a:p>
        </p:txBody>
      </p:sp>
      <p:sp>
        <p:nvSpPr>
          <p:cNvPr id="3" name="Content Placeholder 2"/>
          <p:cNvSpPr>
            <a:spLocks noGrp="1"/>
          </p:cNvSpPr>
          <p:nvPr>
            <p:ph sz="quarter" idx="13"/>
          </p:nvPr>
        </p:nvSpPr>
        <p:spPr/>
        <p:txBody>
          <a:bodyPr>
            <a:normAutofit fontScale="70000" lnSpcReduction="20000"/>
          </a:bodyPr>
          <a:lstStyle/>
          <a:p>
            <a:r>
              <a:rPr lang="pt-BR" dirty="0"/>
              <a:t>A violência juvenil tem abaixado nos EUA nos últimos 30 anos</a:t>
            </a:r>
          </a:p>
          <a:p>
            <a:r>
              <a:rPr lang="pt-BR" dirty="0"/>
              <a:t>Pessoas cumprindo pena por crimes violentos tipicamente consomem menos mídia antes de cometer o crime do que a média</a:t>
            </a:r>
          </a:p>
          <a:p>
            <a:r>
              <a:rPr lang="pt-BR" dirty="0"/>
              <a:t>A maioria das crianças que NÃO jogam cometem atos </a:t>
            </a:r>
            <a:r>
              <a:rPr lang="pt-BR" dirty="0" err="1"/>
              <a:t>anti-sociais</a:t>
            </a:r>
            <a:endParaRPr lang="pt-BR" dirty="0"/>
          </a:p>
          <a:p>
            <a:pPr lvl="1"/>
            <a:r>
              <a:rPr lang="pt-BR" dirty="0"/>
              <a:t>Apenas uma pequena quantidade de jogadores cometem atos </a:t>
            </a:r>
            <a:r>
              <a:rPr lang="pt-BR" dirty="0" err="1"/>
              <a:t>anti-sociais</a:t>
            </a:r>
            <a:endParaRPr lang="pt-BR" dirty="0"/>
          </a:p>
          <a:p>
            <a:r>
              <a:rPr lang="pt-BR" dirty="0"/>
              <a:t>Jogos reproduzem a cultura de uma sociedade: se há jogos violentos eles são criados a partir de uma demanda. Qual será ela? </a:t>
            </a:r>
          </a:p>
          <a:p>
            <a:pPr lvl="1"/>
            <a:r>
              <a:rPr lang="pt-BR" dirty="0"/>
              <a:t>O nível menor ou maior da violência está relacionado à sua repressão (seja por agentes terrenos ou entes sobrenaturais) e não diretamente a produtos da indústria cultural, embora esses possam reforçar ou negar aspectos dessa cultura.</a:t>
            </a:r>
          </a:p>
          <a:p>
            <a:endParaRPr lang="pt-BR" dirty="0"/>
          </a:p>
        </p:txBody>
      </p:sp>
    </p:spTree>
    <p:extLst>
      <p:ext uri="{BB962C8B-B14F-4D97-AF65-F5344CB8AC3E}">
        <p14:creationId xmlns:p14="http://schemas.microsoft.com/office/powerpoint/2010/main" val="170693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2" name="Slide Number Placeholder 1"/>
          <p:cNvSpPr>
            <a:spLocks noGrp="1"/>
          </p:cNvSpPr>
          <p:nvPr>
            <p:ph type="sldNum" sz="quarter" idx="12"/>
          </p:nvPr>
        </p:nvSpPr>
        <p:spPr/>
        <p:txBody>
          <a:bodyPr/>
          <a:lstStyle/>
          <a:p>
            <a:fld id="{BB152AAB-E794-4AAE-96FF-3CDB8C5C9FC8}" type="slidenum">
              <a:rPr lang="pt-BR" smtClean="0"/>
              <a:pPr/>
              <a:t>26</a:t>
            </a:fld>
            <a:endParaRPr lang="pt-BR"/>
          </a:p>
        </p:txBody>
      </p:sp>
      <p:sp>
        <p:nvSpPr>
          <p:cNvPr id="7170" name="Rectangle 2"/>
          <p:cNvSpPr>
            <a:spLocks noGrp="1" noChangeArrowheads="1"/>
          </p:cNvSpPr>
          <p:nvPr>
            <p:ph type="title"/>
          </p:nvPr>
        </p:nvSpPr>
        <p:spPr/>
        <p:txBody>
          <a:bodyPr/>
          <a:lstStyle/>
          <a:p>
            <a:pPr eaLnBrk="1" hangingPunct="1"/>
            <a:r>
              <a:rPr lang="pt-BR" dirty="0"/>
              <a:t>Violência x Jogos</a:t>
            </a:r>
            <a:endParaRPr lang="en-US" dirty="0"/>
          </a:p>
        </p:txBody>
      </p:sp>
      <p:pic>
        <p:nvPicPr>
          <p:cNvPr id="5" name="Picture 4"/>
          <p:cNvPicPr>
            <a:picLocks noChangeAspect="1"/>
          </p:cNvPicPr>
          <p:nvPr/>
        </p:nvPicPr>
        <p:blipFill>
          <a:blip r:embed="rId3"/>
          <a:stretch>
            <a:fillRect/>
          </a:stretch>
        </p:blipFill>
        <p:spPr>
          <a:xfrm>
            <a:off x="5239311" y="919383"/>
            <a:ext cx="3851933" cy="4983781"/>
          </a:xfrm>
          <a:prstGeom prst="rect">
            <a:avLst/>
          </a:prstGeom>
        </p:spPr>
      </p:pic>
      <p:pic>
        <p:nvPicPr>
          <p:cNvPr id="6" name="Picture 5"/>
          <p:cNvPicPr>
            <a:picLocks noChangeAspect="1"/>
          </p:cNvPicPr>
          <p:nvPr/>
        </p:nvPicPr>
        <p:blipFill>
          <a:blip r:embed="rId4"/>
          <a:stretch>
            <a:fillRect/>
          </a:stretch>
        </p:blipFill>
        <p:spPr>
          <a:xfrm>
            <a:off x="657472" y="4149080"/>
            <a:ext cx="4420660" cy="1477728"/>
          </a:xfrm>
          <a:prstGeom prst="rect">
            <a:avLst/>
          </a:prstGeom>
        </p:spPr>
      </p:pic>
      <p:pic>
        <p:nvPicPr>
          <p:cNvPr id="7" name="Picture 6"/>
          <p:cNvPicPr>
            <a:picLocks noChangeAspect="1"/>
          </p:cNvPicPr>
          <p:nvPr/>
        </p:nvPicPr>
        <p:blipFill>
          <a:blip r:embed="rId5"/>
          <a:stretch>
            <a:fillRect/>
          </a:stretch>
        </p:blipFill>
        <p:spPr>
          <a:xfrm>
            <a:off x="281777" y="2214291"/>
            <a:ext cx="4796355" cy="864096"/>
          </a:xfrm>
          <a:prstGeom prst="rect">
            <a:avLst/>
          </a:prstGeom>
        </p:spPr>
      </p:pic>
    </p:spTree>
    <p:extLst>
      <p:ext uri="{BB962C8B-B14F-4D97-AF65-F5344CB8AC3E}">
        <p14:creationId xmlns:p14="http://schemas.microsoft.com/office/powerpoint/2010/main" val="4150504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BF5736-FDF8-40A1-A289-7A106D24384E}"/>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F403A8B0-1EEA-4885-A028-FC617D624607}"/>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835B518E-F3D4-40DE-94AE-5EBC64A85A8F}"/>
              </a:ext>
            </a:extLst>
          </p:cNvPr>
          <p:cNvSpPr>
            <a:spLocks noGrp="1"/>
          </p:cNvSpPr>
          <p:nvPr>
            <p:ph type="sldNum" sz="quarter" idx="12"/>
          </p:nvPr>
        </p:nvSpPr>
        <p:spPr/>
        <p:txBody>
          <a:bodyPr/>
          <a:lstStyle/>
          <a:p>
            <a:fld id="{BB152AAB-E794-4AAE-96FF-3CDB8C5C9FC8}" type="slidenum">
              <a:rPr lang="pt-BR" smtClean="0"/>
              <a:pPr/>
              <a:t>27</a:t>
            </a:fld>
            <a:endParaRPr lang="pt-BR"/>
          </a:p>
        </p:txBody>
      </p:sp>
      <p:pic>
        <p:nvPicPr>
          <p:cNvPr id="7" name="Picture 6">
            <a:extLst>
              <a:ext uri="{FF2B5EF4-FFF2-40B4-BE49-F238E27FC236}">
                <a16:creationId xmlns:a16="http://schemas.microsoft.com/office/drawing/2014/main" id="{CC00F5D1-0249-49FA-AF5A-A400E3BC666E}"/>
              </a:ext>
            </a:extLst>
          </p:cNvPr>
          <p:cNvPicPr>
            <a:picLocks noChangeAspect="1"/>
          </p:cNvPicPr>
          <p:nvPr/>
        </p:nvPicPr>
        <p:blipFill>
          <a:blip r:embed="rId2"/>
          <a:stretch>
            <a:fillRect/>
          </a:stretch>
        </p:blipFill>
        <p:spPr>
          <a:xfrm>
            <a:off x="47363" y="66650"/>
            <a:ext cx="3552851" cy="3362350"/>
          </a:xfrm>
          <a:prstGeom prst="rect">
            <a:avLst/>
          </a:prstGeom>
        </p:spPr>
      </p:pic>
      <p:pic>
        <p:nvPicPr>
          <p:cNvPr id="9" name="Picture 8">
            <a:extLst>
              <a:ext uri="{FF2B5EF4-FFF2-40B4-BE49-F238E27FC236}">
                <a16:creationId xmlns:a16="http://schemas.microsoft.com/office/drawing/2014/main" id="{038EC5A5-6775-46C4-8F33-F3A4D7119B7F}"/>
              </a:ext>
            </a:extLst>
          </p:cNvPr>
          <p:cNvPicPr>
            <a:picLocks noChangeAspect="1"/>
          </p:cNvPicPr>
          <p:nvPr/>
        </p:nvPicPr>
        <p:blipFill>
          <a:blip r:embed="rId3"/>
          <a:stretch>
            <a:fillRect/>
          </a:stretch>
        </p:blipFill>
        <p:spPr>
          <a:xfrm>
            <a:off x="3212044" y="1747825"/>
            <a:ext cx="5953438" cy="3362350"/>
          </a:xfrm>
          <a:prstGeom prst="rect">
            <a:avLst/>
          </a:prstGeom>
        </p:spPr>
      </p:pic>
    </p:spTree>
    <p:extLst>
      <p:ext uri="{BB962C8B-B14F-4D97-AF65-F5344CB8AC3E}">
        <p14:creationId xmlns:p14="http://schemas.microsoft.com/office/powerpoint/2010/main" val="2635154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pt-B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28</a:t>
            </a:fld>
            <a:endParaRPr lang="pt-BR"/>
          </a:p>
        </p:txBody>
      </p:sp>
      <p:sp>
        <p:nvSpPr>
          <p:cNvPr id="2" name="Title 1"/>
          <p:cNvSpPr>
            <a:spLocks noGrp="1"/>
          </p:cNvSpPr>
          <p:nvPr>
            <p:ph type="title"/>
          </p:nvPr>
        </p:nvSpPr>
        <p:spPr/>
        <p:txBody>
          <a:bodyPr>
            <a:normAutofit/>
          </a:bodyPr>
          <a:lstStyle/>
          <a:p>
            <a:r>
              <a:rPr lang="pt-BR"/>
              <a:t>Jogos dão Dinheiro?</a:t>
            </a:r>
            <a:endParaRPr lang="en-US" dirty="0"/>
          </a:p>
        </p:txBody>
      </p:sp>
      <p:pic>
        <p:nvPicPr>
          <p:cNvPr id="4" name="Picture 4" descr="C:\Users\Geraldo Xexéo\AppData\Local\Microsoft\Windows\Temporary Internet Files\Content.IE5\6F63LGTL\MC90033427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4631970"/>
            <a:ext cx="2053990" cy="22029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81445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pt-BR" dirty="0"/>
              <a:t>O Mercado de Jogos</a:t>
            </a:r>
            <a:endParaRPr lang="en-US" dirty="0"/>
          </a:p>
        </p:txBody>
      </p:sp>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2" name="Slide Number Placeholder 1"/>
          <p:cNvSpPr>
            <a:spLocks noGrp="1"/>
          </p:cNvSpPr>
          <p:nvPr>
            <p:ph type="sldNum" sz="quarter" idx="12"/>
          </p:nvPr>
        </p:nvSpPr>
        <p:spPr/>
        <p:txBody>
          <a:bodyPr/>
          <a:lstStyle/>
          <a:p>
            <a:fld id="{BB152AAB-E794-4AAE-96FF-3CDB8C5C9FC8}" type="slidenum">
              <a:rPr lang="pt-BR" smtClean="0"/>
              <a:pPr/>
              <a:t>29</a:t>
            </a:fld>
            <a:endParaRPr lang="pt-BR"/>
          </a:p>
        </p:txBody>
      </p:sp>
      <p:sp>
        <p:nvSpPr>
          <p:cNvPr id="6147" name="Rectangle 3"/>
          <p:cNvSpPr>
            <a:spLocks noGrp="1" noChangeArrowheads="1"/>
          </p:cNvSpPr>
          <p:nvPr>
            <p:ph sz="quarter" idx="13"/>
          </p:nvPr>
        </p:nvSpPr>
        <p:spPr>
          <a:xfrm>
            <a:off x="47363" y="1347108"/>
            <a:ext cx="8978257" cy="4637315"/>
          </a:xfrm>
        </p:spPr>
        <p:txBody>
          <a:bodyPr>
            <a:normAutofit/>
          </a:bodyPr>
          <a:lstStyle/>
          <a:p>
            <a:pPr eaLnBrk="1" hangingPunct="1"/>
            <a:r>
              <a:rPr lang="pt-BR" dirty="0"/>
              <a:t>Avista </a:t>
            </a:r>
            <a:r>
              <a:rPr lang="pt-BR" dirty="0" err="1"/>
              <a:t>Partners</a:t>
            </a:r>
            <a:r>
              <a:rPr lang="pt-BR" dirty="0"/>
              <a:t> 2010 prevê que o valor de mercado das empresas de jogos chegou a US$ 105 bilhões</a:t>
            </a:r>
          </a:p>
          <a:p>
            <a:pPr eaLnBrk="1" hangingPunct="1"/>
            <a:endParaRPr lang="en-US" dirty="0"/>
          </a:p>
        </p:txBody>
      </p:sp>
      <p:graphicFrame>
        <p:nvGraphicFramePr>
          <p:cNvPr id="6" name="Chart 5"/>
          <p:cNvGraphicFramePr/>
          <p:nvPr>
            <p:extLst>
              <p:ext uri="{D42A27DB-BD31-4B8C-83A1-F6EECF244321}">
                <p14:modId xmlns:p14="http://schemas.microsoft.com/office/powerpoint/2010/main" val="1643024886"/>
              </p:ext>
            </p:extLst>
          </p:nvPr>
        </p:nvGraphicFramePr>
        <p:xfrm>
          <a:off x="1763688" y="2636911"/>
          <a:ext cx="5760640" cy="33475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550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6B1F-ED4E-4A04-8EB0-5F892A0BF645}"/>
              </a:ext>
            </a:extLst>
          </p:cNvPr>
          <p:cNvSpPr>
            <a:spLocks noGrp="1"/>
          </p:cNvSpPr>
          <p:nvPr>
            <p:ph type="ctrTitle" sz="quarter"/>
          </p:nvPr>
        </p:nvSpPr>
        <p:spPr/>
        <p:txBody>
          <a:bodyPr/>
          <a:lstStyle/>
          <a:p>
            <a:r>
              <a:rPr lang="en-US" dirty="0" err="1"/>
              <a:t>Ludologia</a:t>
            </a:r>
            <a:endParaRPr lang="pt-BR" dirty="0"/>
          </a:p>
        </p:txBody>
      </p:sp>
      <p:sp>
        <p:nvSpPr>
          <p:cNvPr id="6" name="Content Placeholder 5">
            <a:extLst>
              <a:ext uri="{FF2B5EF4-FFF2-40B4-BE49-F238E27FC236}">
                <a16:creationId xmlns:a16="http://schemas.microsoft.com/office/drawing/2014/main" id="{FFA3B43F-0B39-4ADF-84BE-076C4838DC7C}"/>
              </a:ext>
            </a:extLst>
          </p:cNvPr>
          <p:cNvSpPr>
            <a:spLocks noGrp="1"/>
          </p:cNvSpPr>
          <p:nvPr>
            <p:ph type="subTitle" sz="quarter" idx="1"/>
          </p:nvPr>
        </p:nvSpPr>
        <p:spPr/>
        <p:txBody>
          <a:bodyPr/>
          <a:lstStyle/>
          <a:p>
            <a:r>
              <a:rPr lang="en-US" dirty="0"/>
              <a:t>O </a:t>
            </a:r>
            <a:r>
              <a:rPr lang="en-US" dirty="0" err="1"/>
              <a:t>estudo</a:t>
            </a:r>
            <a:r>
              <a:rPr lang="en-US" dirty="0"/>
              <a:t> de </a:t>
            </a:r>
            <a:r>
              <a:rPr lang="en-US" dirty="0" err="1"/>
              <a:t>jogos</a:t>
            </a:r>
            <a:endParaRPr lang="en-US" dirty="0"/>
          </a:p>
          <a:p>
            <a:pPr marL="0" indent="0">
              <a:buNone/>
            </a:pPr>
            <a:endParaRPr lang="pt-BR" dirty="0"/>
          </a:p>
        </p:txBody>
      </p:sp>
      <p:sp>
        <p:nvSpPr>
          <p:cNvPr id="3" name="Date Placeholder 2">
            <a:extLst>
              <a:ext uri="{FF2B5EF4-FFF2-40B4-BE49-F238E27FC236}">
                <a16:creationId xmlns:a16="http://schemas.microsoft.com/office/drawing/2014/main" id="{2F61C642-4796-4267-9718-441031AC952F}"/>
              </a:ext>
            </a:extLst>
          </p:cNvPr>
          <p:cNvSpPr>
            <a:spLocks noGrp="1"/>
          </p:cNvSpPr>
          <p:nvPr>
            <p:ph type="dt" sz="half" idx="4294967295"/>
          </p:nvPr>
        </p:nvSpPr>
        <p:spPr>
          <a:xfrm>
            <a:off x="0" y="6205538"/>
            <a:ext cx="1187450" cy="287337"/>
          </a:xfrm>
        </p:spPr>
        <p:txBody>
          <a:bodyPr/>
          <a:lstStyle/>
          <a:p>
            <a:r>
              <a:rPr lang="en-US"/>
              <a:t>LUDES</a:t>
            </a:r>
            <a:endParaRPr lang="pt-BR"/>
          </a:p>
        </p:txBody>
      </p:sp>
      <p:sp>
        <p:nvSpPr>
          <p:cNvPr id="4" name="Footer Placeholder 3">
            <a:extLst>
              <a:ext uri="{FF2B5EF4-FFF2-40B4-BE49-F238E27FC236}">
                <a16:creationId xmlns:a16="http://schemas.microsoft.com/office/drawing/2014/main" id="{CFFFBAD0-E5F5-43F0-B1D6-747C53EF1129}"/>
              </a:ext>
            </a:extLst>
          </p:cNvPr>
          <p:cNvSpPr>
            <a:spLocks noGrp="1"/>
          </p:cNvSpPr>
          <p:nvPr>
            <p:ph type="ftr" sz="quarter" idx="4294967295"/>
          </p:nvPr>
        </p:nvSpPr>
        <p:spPr>
          <a:xfrm>
            <a:off x="0" y="6208713"/>
            <a:ext cx="2649538" cy="287337"/>
          </a:xfrm>
        </p:spPr>
        <p:txBody>
          <a:bodyPr/>
          <a:lstStyle/>
          <a:p>
            <a:r>
              <a:rPr lang="pt-BR"/>
              <a:t>Geraldo Xexéo  xexeo@cos.ufrj.br</a:t>
            </a:r>
          </a:p>
        </p:txBody>
      </p:sp>
      <p:sp>
        <p:nvSpPr>
          <p:cNvPr id="5" name="Slide Number Placeholder 4">
            <a:extLst>
              <a:ext uri="{FF2B5EF4-FFF2-40B4-BE49-F238E27FC236}">
                <a16:creationId xmlns:a16="http://schemas.microsoft.com/office/drawing/2014/main" id="{5D4A48AF-2BF8-4391-9DA9-1DB865BF61C9}"/>
              </a:ext>
            </a:extLst>
          </p:cNvPr>
          <p:cNvSpPr>
            <a:spLocks noGrp="1"/>
          </p:cNvSpPr>
          <p:nvPr>
            <p:ph type="sldNum" sz="quarter" idx="4294967295"/>
          </p:nvPr>
        </p:nvSpPr>
        <p:spPr>
          <a:xfrm>
            <a:off x="7956550" y="6226175"/>
            <a:ext cx="1187450" cy="288925"/>
          </a:xfrm>
        </p:spPr>
        <p:txBody>
          <a:bodyPr/>
          <a:lstStyle/>
          <a:p>
            <a:fld id="{BB152AAB-E794-4AAE-96FF-3CDB8C5C9FC8}" type="slidenum">
              <a:rPr lang="pt-BR" smtClean="0"/>
              <a:pPr/>
              <a:t>3</a:t>
            </a:fld>
            <a:endParaRPr lang="pt-BR"/>
          </a:p>
        </p:txBody>
      </p:sp>
    </p:spTree>
    <p:extLst>
      <p:ext uri="{BB962C8B-B14F-4D97-AF65-F5344CB8AC3E}">
        <p14:creationId xmlns:p14="http://schemas.microsoft.com/office/powerpoint/2010/main" val="428483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Maiores  Empresas 2018</a:t>
            </a: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3" name="Slide Number Placeholder 2"/>
          <p:cNvSpPr>
            <a:spLocks noGrp="1"/>
          </p:cNvSpPr>
          <p:nvPr>
            <p:ph type="sldNum" sz="quarter" idx="12"/>
          </p:nvPr>
        </p:nvSpPr>
        <p:spPr/>
        <p:txBody>
          <a:bodyPr/>
          <a:lstStyle/>
          <a:p>
            <a:fld id="{BB152AAB-E794-4AAE-96FF-3CDB8C5C9FC8}" type="slidenum">
              <a:rPr lang="pt-BR" smtClean="0"/>
              <a:pPr/>
              <a:t>30</a:t>
            </a:fld>
            <a:endParaRPr lang="pt-BR"/>
          </a:p>
        </p:txBody>
      </p:sp>
      <p:graphicFrame>
        <p:nvGraphicFramePr>
          <p:cNvPr id="10" name="Content Placeholder 9">
            <a:extLst>
              <a:ext uri="{FF2B5EF4-FFF2-40B4-BE49-F238E27FC236}">
                <a16:creationId xmlns:a16="http://schemas.microsoft.com/office/drawing/2014/main" id="{91244FB8-7A24-4722-831A-51A81A9FC4C6}"/>
              </a:ext>
            </a:extLst>
          </p:cNvPr>
          <p:cNvGraphicFramePr>
            <a:graphicFrameLocks noGrp="1"/>
          </p:cNvGraphicFramePr>
          <p:nvPr>
            <p:ph sz="quarter" idx="13"/>
            <p:extLst>
              <p:ext uri="{D42A27DB-BD31-4B8C-83A1-F6EECF244321}">
                <p14:modId xmlns:p14="http://schemas.microsoft.com/office/powerpoint/2010/main" val="2921573126"/>
              </p:ext>
            </p:extLst>
          </p:nvPr>
        </p:nvGraphicFramePr>
        <p:xfrm>
          <a:off x="1907705" y="1010283"/>
          <a:ext cx="5040561" cy="5120640"/>
        </p:xfrm>
        <a:graphic>
          <a:graphicData uri="http://schemas.openxmlformats.org/drawingml/2006/table">
            <a:tbl>
              <a:tblPr firstRow="1" bandRow="1">
                <a:tableStyleId>{5C22544A-7EE6-4342-B048-85BDC9FD1C3A}</a:tableStyleId>
              </a:tblPr>
              <a:tblGrid>
                <a:gridCol w="1680187">
                  <a:extLst>
                    <a:ext uri="{9D8B030D-6E8A-4147-A177-3AD203B41FA5}">
                      <a16:colId xmlns:a16="http://schemas.microsoft.com/office/drawing/2014/main" val="1520220934"/>
                    </a:ext>
                  </a:extLst>
                </a:gridCol>
                <a:gridCol w="1680187">
                  <a:extLst>
                    <a:ext uri="{9D8B030D-6E8A-4147-A177-3AD203B41FA5}">
                      <a16:colId xmlns:a16="http://schemas.microsoft.com/office/drawing/2014/main" val="1790964699"/>
                    </a:ext>
                  </a:extLst>
                </a:gridCol>
                <a:gridCol w="1680187">
                  <a:extLst>
                    <a:ext uri="{9D8B030D-6E8A-4147-A177-3AD203B41FA5}">
                      <a16:colId xmlns:a16="http://schemas.microsoft.com/office/drawing/2014/main" val="397711743"/>
                    </a:ext>
                  </a:extLst>
                </a:gridCol>
              </a:tblGrid>
              <a:tr h="598030">
                <a:tc>
                  <a:txBody>
                    <a:bodyPr/>
                    <a:lstStyle/>
                    <a:p>
                      <a:pPr algn="ctr"/>
                      <a:r>
                        <a:rPr lang="pt-BR" sz="1800" b="1" dirty="0"/>
                        <a:t>Empresa</a:t>
                      </a:r>
                    </a:p>
                  </a:txBody>
                  <a:tcPr/>
                </a:tc>
                <a:tc>
                  <a:txBody>
                    <a:bodyPr/>
                    <a:lstStyle/>
                    <a:p>
                      <a:pPr algn="ctr"/>
                      <a:r>
                        <a:rPr lang="pt-BR" sz="1800" b="1" dirty="0"/>
                        <a:t>Faturamento (Bilhões US$)</a:t>
                      </a:r>
                    </a:p>
                  </a:txBody>
                  <a:tcPr/>
                </a:tc>
                <a:tc>
                  <a:txBody>
                    <a:bodyPr/>
                    <a:lstStyle/>
                    <a:p>
                      <a:pPr algn="ctr"/>
                      <a:r>
                        <a:rPr lang="pt-BR" sz="1800" b="1" dirty="0"/>
                        <a:t>Mudança</a:t>
                      </a:r>
                    </a:p>
                  </a:txBody>
                  <a:tcPr/>
                </a:tc>
                <a:extLst>
                  <a:ext uri="{0D108BD9-81ED-4DB2-BD59-A6C34878D82A}">
                    <a16:rowId xmlns:a16="http://schemas.microsoft.com/office/drawing/2014/main" val="4294774285"/>
                  </a:ext>
                </a:extLst>
              </a:tr>
              <a:tr h="363840">
                <a:tc>
                  <a:txBody>
                    <a:bodyPr/>
                    <a:lstStyle/>
                    <a:p>
                      <a:pPr algn="ctr"/>
                      <a:r>
                        <a:rPr lang="pt-BR" sz="1800" b="1" dirty="0" err="1"/>
                        <a:t>Tencent</a:t>
                      </a:r>
                      <a:endParaRPr lang="pt-BR" sz="1800" b="1" dirty="0"/>
                    </a:p>
                  </a:txBody>
                  <a:tcPr/>
                </a:tc>
                <a:tc>
                  <a:txBody>
                    <a:bodyPr/>
                    <a:lstStyle/>
                    <a:p>
                      <a:pPr algn="ctr"/>
                      <a:r>
                        <a:rPr lang="pt-BR" sz="1800" b="1" dirty="0"/>
                        <a:t>19,7</a:t>
                      </a:r>
                    </a:p>
                  </a:txBody>
                  <a:tcPr/>
                </a:tc>
                <a:tc>
                  <a:txBody>
                    <a:bodyPr/>
                    <a:lstStyle/>
                    <a:p>
                      <a:pPr algn="ctr"/>
                      <a:r>
                        <a:rPr lang="pt-BR" sz="1800" b="1" dirty="0"/>
                        <a:t>+9%</a:t>
                      </a:r>
                    </a:p>
                  </a:txBody>
                  <a:tcPr/>
                </a:tc>
                <a:extLst>
                  <a:ext uri="{0D108BD9-81ED-4DB2-BD59-A6C34878D82A}">
                    <a16:rowId xmlns:a16="http://schemas.microsoft.com/office/drawing/2014/main" val="3101686257"/>
                  </a:ext>
                </a:extLst>
              </a:tr>
              <a:tr h="363840">
                <a:tc>
                  <a:txBody>
                    <a:bodyPr/>
                    <a:lstStyle/>
                    <a:p>
                      <a:pPr algn="ctr"/>
                      <a:r>
                        <a:rPr lang="pt-BR" sz="1800" b="1" dirty="0"/>
                        <a:t>Sony</a:t>
                      </a:r>
                    </a:p>
                  </a:txBody>
                  <a:tcPr/>
                </a:tc>
                <a:tc>
                  <a:txBody>
                    <a:bodyPr/>
                    <a:lstStyle/>
                    <a:p>
                      <a:pPr algn="ctr"/>
                      <a:r>
                        <a:rPr lang="pt-BR" sz="1800" b="1" dirty="0"/>
                        <a:t>14,22</a:t>
                      </a:r>
                    </a:p>
                  </a:txBody>
                  <a:tcPr/>
                </a:tc>
                <a:tc>
                  <a:txBody>
                    <a:bodyPr/>
                    <a:lstStyle/>
                    <a:p>
                      <a:pPr algn="ctr"/>
                      <a:r>
                        <a:rPr lang="pt-BR" sz="1800" b="1" dirty="0"/>
                        <a:t>+41%</a:t>
                      </a:r>
                    </a:p>
                  </a:txBody>
                  <a:tcPr/>
                </a:tc>
                <a:extLst>
                  <a:ext uri="{0D108BD9-81ED-4DB2-BD59-A6C34878D82A}">
                    <a16:rowId xmlns:a16="http://schemas.microsoft.com/office/drawing/2014/main" val="4037048237"/>
                  </a:ext>
                </a:extLst>
              </a:tr>
              <a:tr h="363840">
                <a:tc>
                  <a:txBody>
                    <a:bodyPr/>
                    <a:lstStyle/>
                    <a:p>
                      <a:pPr algn="ctr"/>
                      <a:r>
                        <a:rPr lang="pt-BR" sz="1800" b="1" dirty="0"/>
                        <a:t>Microsoft</a:t>
                      </a:r>
                    </a:p>
                  </a:txBody>
                  <a:tcPr/>
                </a:tc>
                <a:tc>
                  <a:txBody>
                    <a:bodyPr/>
                    <a:lstStyle/>
                    <a:p>
                      <a:pPr algn="ctr"/>
                      <a:r>
                        <a:rPr lang="pt-BR" sz="1800" b="1" dirty="0"/>
                        <a:t>9,75</a:t>
                      </a:r>
                    </a:p>
                  </a:txBody>
                  <a:tcPr/>
                </a:tc>
                <a:tc>
                  <a:txBody>
                    <a:bodyPr/>
                    <a:lstStyle/>
                    <a:p>
                      <a:pPr algn="ctr"/>
                      <a:r>
                        <a:rPr lang="pt-BR" sz="1800" b="1" dirty="0"/>
                        <a:t>+32%</a:t>
                      </a:r>
                    </a:p>
                  </a:txBody>
                  <a:tcPr/>
                </a:tc>
                <a:extLst>
                  <a:ext uri="{0D108BD9-81ED-4DB2-BD59-A6C34878D82A}">
                    <a16:rowId xmlns:a16="http://schemas.microsoft.com/office/drawing/2014/main" val="1546171304"/>
                  </a:ext>
                </a:extLst>
              </a:tr>
              <a:tr h="5980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pt-BR" sz="1800" b="1" dirty="0"/>
                        <a:t>Apple</a:t>
                      </a:r>
                    </a:p>
                    <a:p>
                      <a:pPr algn="ctr"/>
                      <a:endParaRPr lang="pt-BR" sz="1800" b="1" dirty="0"/>
                    </a:p>
                  </a:txBody>
                  <a:tcPr/>
                </a:tc>
                <a:tc>
                  <a:txBody>
                    <a:bodyPr/>
                    <a:lstStyle/>
                    <a:p>
                      <a:pPr algn="ctr"/>
                      <a:r>
                        <a:rPr lang="pt-BR" sz="1800" b="1" dirty="0"/>
                        <a:t>9,45</a:t>
                      </a:r>
                    </a:p>
                  </a:txBody>
                  <a:tcPr/>
                </a:tc>
                <a:tc>
                  <a:txBody>
                    <a:bodyPr/>
                    <a:lstStyle/>
                    <a:p>
                      <a:pPr algn="ctr"/>
                      <a:r>
                        <a:rPr lang="pt-BR" sz="1800" b="1" dirty="0"/>
                        <a:t>+18%</a:t>
                      </a:r>
                    </a:p>
                  </a:txBody>
                  <a:tcPr/>
                </a:tc>
                <a:extLst>
                  <a:ext uri="{0D108BD9-81ED-4DB2-BD59-A6C34878D82A}">
                    <a16:rowId xmlns:a16="http://schemas.microsoft.com/office/drawing/2014/main" val="753158622"/>
                  </a:ext>
                </a:extLst>
              </a:tr>
              <a:tr h="598030">
                <a:tc>
                  <a:txBody>
                    <a:bodyPr/>
                    <a:lstStyle/>
                    <a:p>
                      <a:pPr algn="ctr"/>
                      <a:r>
                        <a:rPr lang="pt-BR" sz="1800" b="1" dirty="0" err="1"/>
                        <a:t>Activision</a:t>
                      </a:r>
                      <a:r>
                        <a:rPr lang="pt-BR" sz="1800" b="1" dirty="0"/>
                        <a:t>/Blizzard</a:t>
                      </a:r>
                    </a:p>
                  </a:txBody>
                  <a:tcPr/>
                </a:tc>
                <a:tc>
                  <a:txBody>
                    <a:bodyPr/>
                    <a:lstStyle/>
                    <a:p>
                      <a:pPr algn="ctr"/>
                      <a:r>
                        <a:rPr lang="pt-BR" sz="1800" b="1" dirty="0"/>
                        <a:t>6.89</a:t>
                      </a:r>
                    </a:p>
                  </a:txBody>
                  <a:tcPr/>
                </a:tc>
                <a:tc>
                  <a:txBody>
                    <a:bodyPr/>
                    <a:lstStyle/>
                    <a:p>
                      <a:pPr algn="ctr"/>
                      <a:r>
                        <a:rPr lang="pt-BR" sz="1800" b="1" dirty="0"/>
                        <a:t>6%</a:t>
                      </a:r>
                    </a:p>
                  </a:txBody>
                  <a:tcPr/>
                </a:tc>
                <a:extLst>
                  <a:ext uri="{0D108BD9-81ED-4DB2-BD59-A6C34878D82A}">
                    <a16:rowId xmlns:a16="http://schemas.microsoft.com/office/drawing/2014/main" val="2723892757"/>
                  </a:ext>
                </a:extLst>
              </a:tr>
              <a:tr h="363840">
                <a:tc>
                  <a:txBody>
                    <a:bodyPr/>
                    <a:lstStyle/>
                    <a:p>
                      <a:pPr algn="ctr"/>
                      <a:r>
                        <a:rPr lang="pt-BR" sz="1800" b="1" dirty="0"/>
                        <a:t>Google</a:t>
                      </a:r>
                    </a:p>
                  </a:txBody>
                  <a:tcPr/>
                </a:tc>
                <a:tc>
                  <a:txBody>
                    <a:bodyPr/>
                    <a:lstStyle/>
                    <a:p>
                      <a:pPr algn="ctr"/>
                      <a:r>
                        <a:rPr lang="pt-BR" sz="1800" b="1" dirty="0"/>
                        <a:t>6,50</a:t>
                      </a:r>
                    </a:p>
                  </a:txBody>
                  <a:tcPr/>
                </a:tc>
                <a:tc>
                  <a:txBody>
                    <a:bodyPr/>
                    <a:lstStyle/>
                    <a:p>
                      <a:pPr algn="ctr"/>
                      <a:r>
                        <a:rPr lang="pt-BR" sz="1800" b="1" dirty="0"/>
                        <a:t>22%</a:t>
                      </a:r>
                    </a:p>
                  </a:txBody>
                  <a:tcPr/>
                </a:tc>
                <a:extLst>
                  <a:ext uri="{0D108BD9-81ED-4DB2-BD59-A6C34878D82A}">
                    <a16:rowId xmlns:a16="http://schemas.microsoft.com/office/drawing/2014/main" val="2498993236"/>
                  </a:ext>
                </a:extLst>
              </a:tr>
              <a:tr h="363840">
                <a:tc>
                  <a:txBody>
                    <a:bodyPr/>
                    <a:lstStyle/>
                    <a:p>
                      <a:pPr algn="ctr"/>
                      <a:r>
                        <a:rPr lang="pt-BR" sz="1800" b="1" dirty="0" err="1"/>
                        <a:t>NetEase</a:t>
                      </a:r>
                      <a:endParaRPr lang="pt-BR" sz="1800" b="1" dirty="0"/>
                    </a:p>
                  </a:txBody>
                  <a:tcPr/>
                </a:tc>
                <a:tc>
                  <a:txBody>
                    <a:bodyPr/>
                    <a:lstStyle/>
                    <a:p>
                      <a:pPr algn="ctr"/>
                      <a:r>
                        <a:rPr lang="pt-BR" sz="1800" b="1" dirty="0"/>
                        <a:t>6,18</a:t>
                      </a:r>
                    </a:p>
                  </a:txBody>
                  <a:tcPr/>
                </a:tc>
                <a:tc>
                  <a:txBody>
                    <a:bodyPr/>
                    <a:lstStyle/>
                    <a:p>
                      <a:pPr algn="ctr"/>
                      <a:r>
                        <a:rPr lang="pt-BR" sz="1800" b="1" dirty="0"/>
                        <a:t>11%</a:t>
                      </a:r>
                    </a:p>
                  </a:txBody>
                  <a:tcPr/>
                </a:tc>
                <a:extLst>
                  <a:ext uri="{0D108BD9-81ED-4DB2-BD59-A6C34878D82A}">
                    <a16:rowId xmlns:a16="http://schemas.microsoft.com/office/drawing/2014/main" val="225117119"/>
                  </a:ext>
                </a:extLst>
              </a:tr>
              <a:tr h="363840">
                <a:tc>
                  <a:txBody>
                    <a:bodyPr/>
                    <a:lstStyle/>
                    <a:p>
                      <a:pPr algn="ctr"/>
                      <a:r>
                        <a:rPr lang="pt-BR" sz="1800" b="1" dirty="0"/>
                        <a:t>EA</a:t>
                      </a:r>
                    </a:p>
                  </a:txBody>
                  <a:tcPr/>
                </a:tc>
                <a:tc>
                  <a:txBody>
                    <a:bodyPr/>
                    <a:lstStyle/>
                    <a:p>
                      <a:pPr algn="ctr"/>
                      <a:r>
                        <a:rPr lang="pt-BR" sz="1800" b="1" dirty="0"/>
                        <a:t>5,29</a:t>
                      </a:r>
                    </a:p>
                  </a:txBody>
                  <a:tcPr/>
                </a:tc>
                <a:tc>
                  <a:txBody>
                    <a:bodyPr/>
                    <a:lstStyle/>
                    <a:p>
                      <a:pPr algn="ctr"/>
                      <a:r>
                        <a:rPr lang="pt-BR" sz="1800" b="1" dirty="0"/>
                        <a:t>4%</a:t>
                      </a:r>
                    </a:p>
                  </a:txBody>
                  <a:tcPr/>
                </a:tc>
                <a:extLst>
                  <a:ext uri="{0D108BD9-81ED-4DB2-BD59-A6C34878D82A}">
                    <a16:rowId xmlns:a16="http://schemas.microsoft.com/office/drawing/2014/main" val="766094459"/>
                  </a:ext>
                </a:extLst>
              </a:tr>
              <a:tr h="363840">
                <a:tc>
                  <a:txBody>
                    <a:bodyPr/>
                    <a:lstStyle/>
                    <a:p>
                      <a:pPr algn="ctr"/>
                      <a:r>
                        <a:rPr lang="pt-BR" sz="1800" b="1" dirty="0"/>
                        <a:t>Nintendo</a:t>
                      </a:r>
                    </a:p>
                  </a:txBody>
                  <a:tcPr/>
                </a:tc>
                <a:tc>
                  <a:txBody>
                    <a:bodyPr/>
                    <a:lstStyle/>
                    <a:p>
                      <a:pPr algn="ctr"/>
                      <a:r>
                        <a:rPr lang="pt-BR" sz="1800" b="1" dirty="0"/>
                        <a:t>4,29</a:t>
                      </a:r>
                    </a:p>
                  </a:txBody>
                  <a:tcPr/>
                </a:tc>
                <a:tc>
                  <a:txBody>
                    <a:bodyPr/>
                    <a:lstStyle/>
                    <a:p>
                      <a:pPr algn="ctr"/>
                      <a:r>
                        <a:rPr lang="pt-BR" sz="1800" b="1" dirty="0"/>
                        <a:t>36%</a:t>
                      </a:r>
                    </a:p>
                  </a:txBody>
                  <a:tcPr/>
                </a:tc>
                <a:extLst>
                  <a:ext uri="{0D108BD9-81ED-4DB2-BD59-A6C34878D82A}">
                    <a16:rowId xmlns:a16="http://schemas.microsoft.com/office/drawing/2014/main" val="496090620"/>
                  </a:ext>
                </a:extLst>
              </a:tr>
              <a:tr h="598030">
                <a:tc>
                  <a:txBody>
                    <a:bodyPr/>
                    <a:lstStyle/>
                    <a:p>
                      <a:pPr algn="ctr"/>
                      <a:r>
                        <a:rPr lang="pt-BR" sz="1800" b="1" dirty="0"/>
                        <a:t>Bandai </a:t>
                      </a:r>
                      <a:r>
                        <a:rPr lang="pt-BR" sz="1800" b="1" dirty="0" err="1"/>
                        <a:t>Namcom</a:t>
                      </a:r>
                      <a:endParaRPr lang="pt-BR" sz="1800" b="1" dirty="0"/>
                    </a:p>
                  </a:txBody>
                  <a:tcPr/>
                </a:tc>
                <a:tc>
                  <a:txBody>
                    <a:bodyPr/>
                    <a:lstStyle/>
                    <a:p>
                      <a:pPr algn="ctr"/>
                      <a:r>
                        <a:rPr lang="pt-BR" sz="1800" b="1" dirty="0"/>
                        <a:t>2,74</a:t>
                      </a:r>
                    </a:p>
                  </a:txBody>
                  <a:tcPr/>
                </a:tc>
                <a:tc>
                  <a:txBody>
                    <a:bodyPr/>
                    <a:lstStyle/>
                    <a:p>
                      <a:pPr algn="ctr"/>
                      <a:r>
                        <a:rPr lang="pt-BR" sz="1800" b="1" dirty="0"/>
                        <a:t>13%</a:t>
                      </a:r>
                    </a:p>
                  </a:txBody>
                  <a:tcPr/>
                </a:tc>
                <a:extLst>
                  <a:ext uri="{0D108BD9-81ED-4DB2-BD59-A6C34878D82A}">
                    <a16:rowId xmlns:a16="http://schemas.microsoft.com/office/drawing/2014/main" val="1280292367"/>
                  </a:ext>
                </a:extLst>
              </a:tr>
            </a:tbl>
          </a:graphicData>
        </a:graphic>
      </p:graphicFrame>
      <p:sp>
        <p:nvSpPr>
          <p:cNvPr id="11" name="Rectangle 10">
            <a:extLst>
              <a:ext uri="{FF2B5EF4-FFF2-40B4-BE49-F238E27FC236}">
                <a16:creationId xmlns:a16="http://schemas.microsoft.com/office/drawing/2014/main" id="{2A0D1DA7-5573-4A96-905E-26D7BB48AA20}"/>
              </a:ext>
            </a:extLst>
          </p:cNvPr>
          <p:cNvSpPr/>
          <p:nvPr/>
        </p:nvSpPr>
        <p:spPr>
          <a:xfrm>
            <a:off x="395536" y="6585834"/>
            <a:ext cx="8546131" cy="276999"/>
          </a:xfrm>
          <a:prstGeom prst="rect">
            <a:avLst/>
          </a:prstGeom>
        </p:spPr>
        <p:txBody>
          <a:bodyPr wrap="square">
            <a:spAutoFit/>
          </a:bodyPr>
          <a:lstStyle/>
          <a:p>
            <a:r>
              <a:rPr lang="en-US" sz="1200" dirty="0">
                <a:hlinkClick r:id="rId2"/>
              </a:rPr>
              <a:t>https://newzoo.com/insights/rankings/top-25-companies-game-revenues/</a:t>
            </a:r>
            <a:endParaRPr lang="pt-BR" sz="1200" dirty="0"/>
          </a:p>
        </p:txBody>
      </p:sp>
    </p:spTree>
    <p:extLst>
      <p:ext uri="{BB962C8B-B14F-4D97-AF65-F5344CB8AC3E}">
        <p14:creationId xmlns:p14="http://schemas.microsoft.com/office/powerpoint/2010/main" val="1412478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C693C0B-891F-43AC-8D62-4E8A501AA390}"/>
              </a:ext>
            </a:extLst>
          </p:cNvPr>
          <p:cNvSpPr>
            <a:spLocks noGrp="1"/>
          </p:cNvSpPr>
          <p:nvPr>
            <p:ph type="dt" sz="half" idx="14"/>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F33E4E8F-CA75-4C27-B3F9-9AF7EA359241}"/>
              </a:ext>
            </a:extLst>
          </p:cNvPr>
          <p:cNvSpPr>
            <a:spLocks noGrp="1"/>
          </p:cNvSpPr>
          <p:nvPr>
            <p:ph type="ftr" sz="quarter" idx="15"/>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6C98D889-CDC0-4B43-BB72-DB8F2C0E39A6}"/>
              </a:ext>
            </a:extLst>
          </p:cNvPr>
          <p:cNvSpPr>
            <a:spLocks noGrp="1"/>
          </p:cNvSpPr>
          <p:nvPr>
            <p:ph type="sldNum" sz="quarter" idx="16"/>
          </p:nvPr>
        </p:nvSpPr>
        <p:spPr/>
        <p:txBody>
          <a:bodyPr/>
          <a:lstStyle/>
          <a:p>
            <a:fld id="{BB152AAB-E794-4AAE-96FF-3CDB8C5C9FC8}" type="slidenum">
              <a:rPr lang="pt-BR" smtClean="0"/>
              <a:pPr/>
              <a:t>31</a:t>
            </a:fld>
            <a:endParaRPr lang="pt-BR"/>
          </a:p>
        </p:txBody>
      </p:sp>
      <p:sp>
        <p:nvSpPr>
          <p:cNvPr id="9" name="Title 8">
            <a:extLst>
              <a:ext uri="{FF2B5EF4-FFF2-40B4-BE49-F238E27FC236}">
                <a16:creationId xmlns:a16="http://schemas.microsoft.com/office/drawing/2014/main" id="{89D42CF4-3DAE-4F6C-97A0-0B24563FB457}"/>
              </a:ext>
            </a:extLst>
          </p:cNvPr>
          <p:cNvSpPr>
            <a:spLocks noGrp="1"/>
          </p:cNvSpPr>
          <p:nvPr>
            <p:ph type="title"/>
          </p:nvPr>
        </p:nvSpPr>
        <p:spPr/>
        <p:txBody>
          <a:bodyPr/>
          <a:lstStyle/>
          <a:p>
            <a:r>
              <a:rPr lang="pt-BR" dirty="0"/>
              <a:t>Custos dos Jogos</a:t>
            </a:r>
          </a:p>
        </p:txBody>
      </p:sp>
      <p:graphicFrame>
        <p:nvGraphicFramePr>
          <p:cNvPr id="8" name="Content Placeholder 7">
            <a:extLst>
              <a:ext uri="{FF2B5EF4-FFF2-40B4-BE49-F238E27FC236}">
                <a16:creationId xmlns:a16="http://schemas.microsoft.com/office/drawing/2014/main" id="{F5718AF5-B52D-49A9-92D6-2699370216DA}"/>
              </a:ext>
            </a:extLst>
          </p:cNvPr>
          <p:cNvGraphicFramePr>
            <a:graphicFrameLocks/>
          </p:cNvGraphicFramePr>
          <p:nvPr>
            <p:extLst>
              <p:ext uri="{D42A27DB-BD31-4B8C-83A1-F6EECF244321}">
                <p14:modId xmlns:p14="http://schemas.microsoft.com/office/powerpoint/2010/main" val="3373877407"/>
              </p:ext>
            </p:extLst>
          </p:nvPr>
        </p:nvGraphicFramePr>
        <p:xfrm>
          <a:off x="215516" y="1396571"/>
          <a:ext cx="8712968" cy="4064857"/>
        </p:xfrm>
        <a:graphic>
          <a:graphicData uri="http://schemas.openxmlformats.org/drawingml/2006/table">
            <a:tbl>
              <a:tblPr firstRow="1" bandRow="1">
                <a:tableStyleId>{5C22544A-7EE6-4342-B048-85BDC9FD1C3A}</a:tableStyleId>
              </a:tblPr>
              <a:tblGrid>
                <a:gridCol w="1439665">
                  <a:extLst>
                    <a:ext uri="{9D8B030D-6E8A-4147-A177-3AD203B41FA5}">
                      <a16:colId xmlns:a16="http://schemas.microsoft.com/office/drawing/2014/main" val="912379096"/>
                    </a:ext>
                  </a:extLst>
                </a:gridCol>
                <a:gridCol w="576064">
                  <a:extLst>
                    <a:ext uri="{9D8B030D-6E8A-4147-A177-3AD203B41FA5}">
                      <a16:colId xmlns:a16="http://schemas.microsoft.com/office/drawing/2014/main" val="4284150477"/>
                    </a:ext>
                  </a:extLst>
                </a:gridCol>
                <a:gridCol w="1251634">
                  <a:extLst>
                    <a:ext uri="{9D8B030D-6E8A-4147-A177-3AD203B41FA5}">
                      <a16:colId xmlns:a16="http://schemas.microsoft.com/office/drawing/2014/main" val="197425449"/>
                    </a:ext>
                  </a:extLst>
                </a:gridCol>
                <a:gridCol w="1089121">
                  <a:extLst>
                    <a:ext uri="{9D8B030D-6E8A-4147-A177-3AD203B41FA5}">
                      <a16:colId xmlns:a16="http://schemas.microsoft.com/office/drawing/2014/main" val="2773056989"/>
                    </a:ext>
                  </a:extLst>
                </a:gridCol>
                <a:gridCol w="1089121">
                  <a:extLst>
                    <a:ext uri="{9D8B030D-6E8A-4147-A177-3AD203B41FA5}">
                      <a16:colId xmlns:a16="http://schemas.microsoft.com/office/drawing/2014/main" val="3439658024"/>
                    </a:ext>
                  </a:extLst>
                </a:gridCol>
                <a:gridCol w="1089121">
                  <a:extLst>
                    <a:ext uri="{9D8B030D-6E8A-4147-A177-3AD203B41FA5}">
                      <a16:colId xmlns:a16="http://schemas.microsoft.com/office/drawing/2014/main" val="211552236"/>
                    </a:ext>
                  </a:extLst>
                </a:gridCol>
                <a:gridCol w="1089121">
                  <a:extLst>
                    <a:ext uri="{9D8B030D-6E8A-4147-A177-3AD203B41FA5}">
                      <a16:colId xmlns:a16="http://schemas.microsoft.com/office/drawing/2014/main" val="3236912472"/>
                    </a:ext>
                  </a:extLst>
                </a:gridCol>
                <a:gridCol w="1089121">
                  <a:extLst>
                    <a:ext uri="{9D8B030D-6E8A-4147-A177-3AD203B41FA5}">
                      <a16:colId xmlns:a16="http://schemas.microsoft.com/office/drawing/2014/main" val="1887225196"/>
                    </a:ext>
                  </a:extLst>
                </a:gridCol>
              </a:tblGrid>
              <a:tr h="406933">
                <a:tc>
                  <a:txBody>
                    <a:bodyPr/>
                    <a:lstStyle/>
                    <a:p>
                      <a:r>
                        <a:rPr lang="en-US" sz="1600" b="1" dirty="0">
                          <a:effectLst/>
                        </a:rPr>
                        <a:t>Nome</a:t>
                      </a:r>
                    </a:p>
                  </a:txBody>
                  <a:tcPr marL="40693" marR="40693" marT="20347" marB="20347" anchor="ctr"/>
                </a:tc>
                <a:tc>
                  <a:txBody>
                    <a:bodyPr/>
                    <a:lstStyle/>
                    <a:p>
                      <a:r>
                        <a:rPr lang="en-US" sz="1600" b="1" dirty="0" err="1">
                          <a:effectLst/>
                        </a:rPr>
                        <a:t>Ano</a:t>
                      </a:r>
                      <a:endParaRPr lang="en-US" sz="1600" b="1" dirty="0">
                        <a:effectLst/>
                      </a:endParaRPr>
                    </a:p>
                  </a:txBody>
                  <a:tcPr marL="40693" marR="40693" marT="20347" marB="20347" anchor="ctr"/>
                </a:tc>
                <a:tc>
                  <a:txBody>
                    <a:bodyPr/>
                    <a:lstStyle/>
                    <a:p>
                      <a:r>
                        <a:rPr lang="en-US" sz="1600" b="1" dirty="0">
                          <a:effectLst/>
                        </a:rPr>
                        <a:t>Des.</a:t>
                      </a:r>
                    </a:p>
                  </a:txBody>
                  <a:tcPr marL="40693" marR="40693" marT="20347" marB="20347" anchor="ctr"/>
                </a:tc>
                <a:tc>
                  <a:txBody>
                    <a:bodyPr/>
                    <a:lstStyle/>
                    <a:p>
                      <a:r>
                        <a:rPr lang="en-US" sz="1600" b="1" dirty="0">
                          <a:effectLst/>
                        </a:rPr>
                        <a:t>Publisher</a:t>
                      </a:r>
                    </a:p>
                  </a:txBody>
                  <a:tcPr marL="40693" marR="40693" marT="20347" marB="20347" anchor="ctr"/>
                </a:tc>
                <a:tc>
                  <a:txBody>
                    <a:bodyPr/>
                    <a:lstStyle/>
                    <a:p>
                      <a:r>
                        <a:rPr lang="en-US" sz="1600" b="1" dirty="0" err="1">
                          <a:effectLst/>
                        </a:rPr>
                        <a:t>Custo</a:t>
                      </a:r>
                      <a:r>
                        <a:rPr lang="en-US" sz="1600" b="1" dirty="0">
                          <a:effectLst/>
                        </a:rPr>
                        <a:t> </a:t>
                      </a:r>
                      <a:r>
                        <a:rPr lang="en-US" sz="1600" b="1" dirty="0" err="1">
                          <a:effectLst/>
                        </a:rPr>
                        <a:t>Devel</a:t>
                      </a:r>
                      <a:endParaRPr lang="en-US" sz="1600" b="1" dirty="0">
                        <a:effectLst/>
                      </a:endParaRPr>
                    </a:p>
                  </a:txBody>
                  <a:tcPr marL="40693" marR="40693" marT="20347" marB="20347" anchor="ctr"/>
                </a:tc>
                <a:tc>
                  <a:txBody>
                    <a:bodyPr/>
                    <a:lstStyle/>
                    <a:p>
                      <a:r>
                        <a:rPr lang="en-US" sz="1600" b="1" dirty="0" err="1">
                          <a:effectLst/>
                        </a:rPr>
                        <a:t>Custo</a:t>
                      </a:r>
                      <a:r>
                        <a:rPr lang="en-US" sz="1600" b="1" dirty="0">
                          <a:effectLst/>
                        </a:rPr>
                        <a:t> Mark.</a:t>
                      </a:r>
                    </a:p>
                  </a:txBody>
                  <a:tcPr marL="40693" marR="40693" marT="20347" marB="20347" anchor="ctr"/>
                </a:tc>
                <a:tc>
                  <a:txBody>
                    <a:bodyPr/>
                    <a:lstStyle/>
                    <a:p>
                      <a:r>
                        <a:rPr lang="en-US" sz="1600" b="1" dirty="0" err="1">
                          <a:effectLst/>
                        </a:rPr>
                        <a:t>Custo</a:t>
                      </a:r>
                      <a:r>
                        <a:rPr lang="en-US" sz="1600" b="1" dirty="0">
                          <a:effectLst/>
                        </a:rPr>
                        <a:t> Total</a:t>
                      </a:r>
                    </a:p>
                  </a:txBody>
                  <a:tcPr marL="40693" marR="40693" marT="20347" marB="20347" anchor="ctr"/>
                </a:tc>
                <a:tc>
                  <a:txBody>
                    <a:bodyPr/>
                    <a:lstStyle/>
                    <a:p>
                      <a:r>
                        <a:rPr lang="en-US" sz="1600" b="1" dirty="0" err="1">
                          <a:effectLst/>
                        </a:rPr>
                        <a:t>Corrigido</a:t>
                      </a:r>
                      <a:r>
                        <a:rPr lang="en-US" sz="1600" b="1" dirty="0">
                          <a:effectLst/>
                        </a:rPr>
                        <a:t> 2018</a:t>
                      </a:r>
                    </a:p>
                  </a:txBody>
                  <a:tcPr marL="40693" marR="40693" marT="20347" marB="20347" anchor="ctr"/>
                </a:tc>
                <a:extLst>
                  <a:ext uri="{0D108BD9-81ED-4DB2-BD59-A6C34878D82A}">
                    <a16:rowId xmlns:a16="http://schemas.microsoft.com/office/drawing/2014/main" val="2684174611"/>
                  </a:ext>
                </a:extLst>
              </a:tr>
              <a:tr h="406933">
                <a:tc>
                  <a:txBody>
                    <a:bodyPr/>
                    <a:lstStyle/>
                    <a:p>
                      <a:r>
                        <a:rPr lang="en-US" sz="1600" b="1" u="none" strike="noStrike" dirty="0">
                          <a:effectLst/>
                        </a:rPr>
                        <a:t>Call of Duty: Modern Warfare 2</a:t>
                      </a:r>
                      <a:endParaRPr lang="en-US" sz="1600" b="1" dirty="0">
                        <a:effectLst/>
                      </a:endParaRPr>
                    </a:p>
                  </a:txBody>
                  <a:tcPr marL="40693" marR="40693" marT="20347" marB="20347" anchor="ctr"/>
                </a:tc>
                <a:tc>
                  <a:txBody>
                    <a:bodyPr/>
                    <a:lstStyle/>
                    <a:p>
                      <a:r>
                        <a:rPr lang="en-US" sz="1600" b="1" dirty="0">
                          <a:effectLst/>
                        </a:rPr>
                        <a:t>2009</a:t>
                      </a:r>
                    </a:p>
                  </a:txBody>
                  <a:tcPr marL="40693" marR="40693" marT="20347" marB="20347" anchor="ctr"/>
                </a:tc>
                <a:tc>
                  <a:txBody>
                    <a:bodyPr/>
                    <a:lstStyle/>
                    <a:p>
                      <a:r>
                        <a:rPr lang="en-US" sz="1600" b="1" u="none" strike="noStrike" dirty="0">
                          <a:effectLst/>
                        </a:rPr>
                        <a:t>Infinity Ward</a:t>
                      </a:r>
                      <a:endParaRPr lang="en-US" sz="1600" b="1" dirty="0">
                        <a:effectLst/>
                      </a:endParaRPr>
                    </a:p>
                  </a:txBody>
                  <a:tcPr marL="40693" marR="40693" marT="20347" marB="20347" anchor="ctr"/>
                </a:tc>
                <a:tc>
                  <a:txBody>
                    <a:bodyPr/>
                    <a:lstStyle/>
                    <a:p>
                      <a:r>
                        <a:rPr lang="en-US" sz="1600" b="1" u="none" strike="noStrike" dirty="0">
                          <a:effectLst/>
                        </a:rPr>
                        <a:t>Activision</a:t>
                      </a:r>
                      <a:endParaRPr lang="en-US" sz="1600" b="1" dirty="0">
                        <a:effectLst/>
                      </a:endParaRPr>
                    </a:p>
                  </a:txBody>
                  <a:tcPr marL="40693" marR="40693" marT="20347" marB="20347" anchor="ctr"/>
                </a:tc>
                <a:tc>
                  <a:txBody>
                    <a:bodyPr/>
                    <a:lstStyle/>
                    <a:p>
                      <a:r>
                        <a:rPr lang="en-US" sz="1600" b="1">
                          <a:effectLst/>
                        </a:rPr>
                        <a:t>50</a:t>
                      </a:r>
                    </a:p>
                  </a:txBody>
                  <a:tcPr marL="40693" marR="40693" marT="20347" marB="20347" anchor="ctr"/>
                </a:tc>
                <a:tc>
                  <a:txBody>
                    <a:bodyPr/>
                    <a:lstStyle/>
                    <a:p>
                      <a:r>
                        <a:rPr lang="en-US" sz="1600" b="1">
                          <a:effectLst/>
                        </a:rPr>
                        <a:t>200</a:t>
                      </a:r>
                    </a:p>
                  </a:txBody>
                  <a:tcPr marL="40693" marR="40693" marT="20347" marB="20347" anchor="ctr"/>
                </a:tc>
                <a:tc>
                  <a:txBody>
                    <a:bodyPr/>
                    <a:lstStyle/>
                    <a:p>
                      <a:r>
                        <a:rPr lang="en-US" sz="1600" b="1" dirty="0">
                          <a:effectLst/>
                        </a:rPr>
                        <a:t>250</a:t>
                      </a:r>
                      <a:r>
                        <a:rPr lang="en-US" sz="1600" b="1" u="none" strike="noStrike" baseline="30000" dirty="0">
                          <a:effectLst/>
                          <a:hlinkClick r:id="rId2"/>
                        </a:rPr>
                        <a:t>[1]</a:t>
                      </a:r>
                      <a:endParaRPr lang="en-US" sz="1600" b="1" dirty="0">
                        <a:effectLst/>
                      </a:endParaRPr>
                    </a:p>
                  </a:txBody>
                  <a:tcPr marL="40693" marR="40693" marT="20347" marB="20347" anchor="ctr"/>
                </a:tc>
                <a:tc>
                  <a:txBody>
                    <a:bodyPr/>
                    <a:lstStyle/>
                    <a:p>
                      <a:r>
                        <a:rPr lang="en-US" sz="1600" b="1">
                          <a:effectLst/>
                        </a:rPr>
                        <a:t>285</a:t>
                      </a:r>
                    </a:p>
                  </a:txBody>
                  <a:tcPr marL="40693" marR="40693" marT="20347" marB="20347" anchor="ctr"/>
                </a:tc>
                <a:extLst>
                  <a:ext uri="{0D108BD9-81ED-4DB2-BD59-A6C34878D82A}">
                    <a16:rowId xmlns:a16="http://schemas.microsoft.com/office/drawing/2014/main" val="2002137375"/>
                  </a:ext>
                </a:extLst>
              </a:tr>
              <a:tr h="406933">
                <a:tc>
                  <a:txBody>
                    <a:bodyPr/>
                    <a:lstStyle/>
                    <a:p>
                      <a:r>
                        <a:rPr lang="en-US" sz="1600" b="1" u="none" strike="noStrike" dirty="0">
                          <a:effectLst/>
                        </a:rPr>
                        <a:t>Grand Theft Auto V</a:t>
                      </a:r>
                      <a:endParaRPr lang="en-US" sz="1600" b="1" dirty="0">
                        <a:effectLst/>
                      </a:endParaRPr>
                    </a:p>
                  </a:txBody>
                  <a:tcPr marL="40693" marR="40693" marT="20347" marB="20347" anchor="ctr"/>
                </a:tc>
                <a:tc>
                  <a:txBody>
                    <a:bodyPr/>
                    <a:lstStyle/>
                    <a:p>
                      <a:r>
                        <a:rPr lang="en-US" sz="1600" b="1" dirty="0">
                          <a:effectLst/>
                        </a:rPr>
                        <a:t>2013</a:t>
                      </a:r>
                    </a:p>
                  </a:txBody>
                  <a:tcPr marL="40693" marR="40693" marT="20347" marB="20347" anchor="ctr"/>
                </a:tc>
                <a:tc>
                  <a:txBody>
                    <a:bodyPr/>
                    <a:lstStyle/>
                    <a:p>
                      <a:r>
                        <a:rPr lang="en-US" sz="1600" b="1" u="none" strike="noStrike" dirty="0">
                          <a:effectLst/>
                        </a:rPr>
                        <a:t>Rockstar North</a:t>
                      </a:r>
                      <a:endParaRPr lang="en-US" sz="1600" b="1" dirty="0">
                        <a:effectLst/>
                      </a:endParaRPr>
                    </a:p>
                  </a:txBody>
                  <a:tcPr marL="40693" marR="40693" marT="20347" marB="20347" anchor="ctr"/>
                </a:tc>
                <a:tc>
                  <a:txBody>
                    <a:bodyPr/>
                    <a:lstStyle/>
                    <a:p>
                      <a:endParaRPr lang="en-US" sz="1600" b="1" dirty="0">
                        <a:effectLst/>
                      </a:endParaRPr>
                    </a:p>
                  </a:txBody>
                  <a:tcPr marL="40693" marR="40693" marT="20347" marB="20347" anchor="ctr"/>
                </a:tc>
                <a:tc>
                  <a:txBody>
                    <a:bodyPr/>
                    <a:lstStyle/>
                    <a:p>
                      <a:r>
                        <a:rPr lang="en-US" sz="1600" b="1" dirty="0">
                          <a:effectLst/>
                        </a:rPr>
                        <a:t>137</a:t>
                      </a:r>
                    </a:p>
                  </a:txBody>
                  <a:tcPr marL="40693" marR="40693" marT="20347" marB="20347" anchor="ctr"/>
                </a:tc>
                <a:tc>
                  <a:txBody>
                    <a:bodyPr/>
                    <a:lstStyle/>
                    <a:p>
                      <a:r>
                        <a:rPr lang="en-US" sz="1600" b="1">
                          <a:effectLst/>
                        </a:rPr>
                        <a:t>128</a:t>
                      </a:r>
                    </a:p>
                  </a:txBody>
                  <a:tcPr marL="40693" marR="40693" marT="20347" marB="20347" anchor="ctr"/>
                </a:tc>
                <a:tc>
                  <a:txBody>
                    <a:bodyPr/>
                    <a:lstStyle/>
                    <a:p>
                      <a:r>
                        <a:rPr lang="en-US" sz="1600" b="1" dirty="0">
                          <a:effectLst/>
                        </a:rPr>
                        <a:t>265</a:t>
                      </a:r>
                      <a:r>
                        <a:rPr lang="en-US" sz="1600" b="1" u="none" strike="noStrike" baseline="30000" dirty="0">
                          <a:effectLst/>
                          <a:hlinkClick r:id="rId3"/>
                        </a:rPr>
                        <a:t>[3]</a:t>
                      </a:r>
                      <a:endParaRPr lang="en-US" sz="1600" b="1" dirty="0">
                        <a:effectLst/>
                      </a:endParaRPr>
                    </a:p>
                  </a:txBody>
                  <a:tcPr marL="40693" marR="40693" marT="20347" marB="20347" anchor="ctr"/>
                </a:tc>
                <a:tc>
                  <a:txBody>
                    <a:bodyPr/>
                    <a:lstStyle/>
                    <a:p>
                      <a:r>
                        <a:rPr lang="en-US" sz="1600" b="1">
                          <a:effectLst/>
                        </a:rPr>
                        <a:t>278</a:t>
                      </a:r>
                    </a:p>
                  </a:txBody>
                  <a:tcPr marL="40693" marR="40693" marT="20347" marB="20347" anchor="ctr"/>
                </a:tc>
                <a:extLst>
                  <a:ext uri="{0D108BD9-81ED-4DB2-BD59-A6C34878D82A}">
                    <a16:rowId xmlns:a16="http://schemas.microsoft.com/office/drawing/2014/main" val="320812390"/>
                  </a:ext>
                </a:extLst>
              </a:tr>
              <a:tr h="315373">
                <a:tc>
                  <a:txBody>
                    <a:bodyPr/>
                    <a:lstStyle/>
                    <a:p>
                      <a:r>
                        <a:rPr lang="en-US" sz="1600" b="1" u="none" strike="noStrike" dirty="0">
                          <a:effectLst/>
                        </a:rPr>
                        <a:t>Star Wars: The Old Republic</a:t>
                      </a:r>
                      <a:endParaRPr lang="en-US" sz="1600" b="1" dirty="0">
                        <a:effectLst/>
                      </a:endParaRPr>
                    </a:p>
                  </a:txBody>
                  <a:tcPr marL="40693" marR="40693" marT="20347" marB="20347" anchor="ctr"/>
                </a:tc>
                <a:tc>
                  <a:txBody>
                    <a:bodyPr/>
                    <a:lstStyle/>
                    <a:p>
                      <a:r>
                        <a:rPr lang="en-US" sz="1600" b="1">
                          <a:effectLst/>
                        </a:rPr>
                        <a:t>2011</a:t>
                      </a:r>
                    </a:p>
                  </a:txBody>
                  <a:tcPr marL="40693" marR="40693" marT="20347" marB="20347" anchor="ctr"/>
                </a:tc>
                <a:tc>
                  <a:txBody>
                    <a:bodyPr/>
                    <a:lstStyle/>
                    <a:p>
                      <a:r>
                        <a:rPr lang="en-US" sz="1600" b="1" u="none" strike="noStrike" dirty="0">
                          <a:effectLst/>
                        </a:rPr>
                        <a:t>BioWare</a:t>
                      </a:r>
                      <a:endParaRPr lang="en-US" sz="1600" b="1" dirty="0">
                        <a:effectLst/>
                      </a:endParaRPr>
                    </a:p>
                  </a:txBody>
                  <a:tcPr marL="40693" marR="40693" marT="20347" marB="20347" anchor="ctr"/>
                </a:tc>
                <a:tc>
                  <a:txBody>
                    <a:bodyPr/>
                    <a:lstStyle/>
                    <a:p>
                      <a:r>
                        <a:rPr lang="en-US" sz="1600" b="1" u="none" strike="noStrike" dirty="0">
                          <a:effectLst/>
                        </a:rPr>
                        <a:t>Electronic Arts</a:t>
                      </a:r>
                      <a:r>
                        <a:rPr lang="en-US" sz="1600" b="1" dirty="0">
                          <a:effectLst/>
                        </a:rPr>
                        <a:t>, </a:t>
                      </a:r>
                      <a:r>
                        <a:rPr lang="en-US" sz="1600" b="1" u="none" strike="noStrike" dirty="0" err="1">
                          <a:effectLst/>
                        </a:rPr>
                        <a:t>LucasArts</a:t>
                      </a:r>
                      <a:endParaRPr lang="en-US" sz="1600" b="1" dirty="0">
                        <a:effectLst/>
                      </a:endParaRPr>
                    </a:p>
                  </a:txBody>
                  <a:tcPr marL="40693" marR="40693" marT="20347" marB="20347" anchor="ctr"/>
                </a:tc>
                <a:tc>
                  <a:txBody>
                    <a:bodyPr/>
                    <a:lstStyle/>
                    <a:p>
                      <a:r>
                        <a:rPr lang="en-US" sz="1600" b="1" dirty="0">
                          <a:effectLst/>
                        </a:rPr>
                        <a:t>200</a:t>
                      </a:r>
                    </a:p>
                  </a:txBody>
                  <a:tcPr marL="40693" marR="40693" marT="20347" marB="20347" anchor="ctr"/>
                </a:tc>
                <a:tc>
                  <a:txBody>
                    <a:bodyPr/>
                    <a:lstStyle/>
                    <a:p>
                      <a:endParaRPr lang="en-US" sz="1600" b="1" dirty="0">
                        <a:effectLst/>
                      </a:endParaRPr>
                    </a:p>
                  </a:txBody>
                  <a:tcPr marL="40693" marR="40693" marT="20347" marB="20347" anchor="ctr"/>
                </a:tc>
                <a:tc>
                  <a:txBody>
                    <a:bodyPr/>
                    <a:lstStyle/>
                    <a:p>
                      <a:r>
                        <a:rPr lang="en-US" sz="1600" b="1" dirty="0">
                          <a:effectLst/>
                        </a:rPr>
                        <a:t>200+</a:t>
                      </a:r>
                    </a:p>
                  </a:txBody>
                  <a:tcPr marL="40693" marR="40693" marT="20347" marB="20347" anchor="ctr"/>
                </a:tc>
                <a:tc>
                  <a:txBody>
                    <a:bodyPr/>
                    <a:lstStyle/>
                    <a:p>
                      <a:r>
                        <a:rPr lang="en-US" sz="1600" b="1">
                          <a:effectLst/>
                        </a:rPr>
                        <a:t>218+</a:t>
                      </a:r>
                    </a:p>
                  </a:txBody>
                  <a:tcPr marL="40693" marR="40693" marT="20347" marB="20347" anchor="ctr"/>
                </a:tc>
                <a:extLst>
                  <a:ext uri="{0D108BD9-81ED-4DB2-BD59-A6C34878D82A}">
                    <a16:rowId xmlns:a16="http://schemas.microsoft.com/office/drawing/2014/main" val="1784474920"/>
                  </a:ext>
                </a:extLst>
              </a:tr>
              <a:tr h="223813">
                <a:tc>
                  <a:txBody>
                    <a:bodyPr/>
                    <a:lstStyle/>
                    <a:p>
                      <a:r>
                        <a:rPr lang="en-US" sz="1600" b="1" u="none" strike="noStrike" dirty="0">
                          <a:effectLst/>
                        </a:rPr>
                        <a:t>Halo 2</a:t>
                      </a:r>
                      <a:endParaRPr lang="en-US" sz="1600" b="1" dirty="0">
                        <a:effectLst/>
                      </a:endParaRPr>
                    </a:p>
                  </a:txBody>
                  <a:tcPr marL="40693" marR="40693" marT="20347" marB="20347" anchor="ctr"/>
                </a:tc>
                <a:tc>
                  <a:txBody>
                    <a:bodyPr/>
                    <a:lstStyle/>
                    <a:p>
                      <a:r>
                        <a:rPr lang="en-US" sz="1600" b="1">
                          <a:effectLst/>
                        </a:rPr>
                        <a:t>2004</a:t>
                      </a:r>
                    </a:p>
                  </a:txBody>
                  <a:tcPr marL="40693" marR="40693" marT="20347" marB="20347" anchor="ctr"/>
                </a:tc>
                <a:tc>
                  <a:txBody>
                    <a:bodyPr/>
                    <a:lstStyle/>
                    <a:p>
                      <a:r>
                        <a:rPr lang="en-US" sz="1600" b="1" u="none" strike="noStrike" dirty="0">
                          <a:effectLst/>
                        </a:rPr>
                        <a:t>Bungie</a:t>
                      </a:r>
                      <a:endParaRPr lang="en-US" sz="1600" b="1" dirty="0">
                        <a:effectLst/>
                      </a:endParaRPr>
                    </a:p>
                  </a:txBody>
                  <a:tcPr marL="40693" marR="40693" marT="20347" marB="20347" anchor="ctr"/>
                </a:tc>
                <a:tc>
                  <a:txBody>
                    <a:bodyPr/>
                    <a:lstStyle/>
                    <a:p>
                      <a:r>
                        <a:rPr lang="en-US" sz="1600" b="1" u="none" strike="noStrike" dirty="0">
                          <a:effectLst/>
                        </a:rPr>
                        <a:t>Microsoft Studios</a:t>
                      </a:r>
                      <a:endParaRPr lang="en-US" sz="1600" b="1" dirty="0">
                        <a:effectLst/>
                      </a:endParaRPr>
                    </a:p>
                  </a:txBody>
                  <a:tcPr marL="40693" marR="40693" marT="20347" marB="20347" anchor="ctr"/>
                </a:tc>
                <a:tc>
                  <a:txBody>
                    <a:bodyPr/>
                    <a:lstStyle/>
                    <a:p>
                      <a:r>
                        <a:rPr lang="en-US" sz="1600" b="1" dirty="0">
                          <a:effectLst/>
                        </a:rPr>
                        <a:t>40</a:t>
                      </a:r>
                    </a:p>
                  </a:txBody>
                  <a:tcPr marL="40693" marR="40693" marT="20347" marB="20347" anchor="ctr"/>
                </a:tc>
                <a:tc>
                  <a:txBody>
                    <a:bodyPr/>
                    <a:lstStyle/>
                    <a:p>
                      <a:r>
                        <a:rPr lang="en-US" sz="1600" b="1" dirty="0">
                          <a:effectLst/>
                        </a:rPr>
                        <a:t>80</a:t>
                      </a:r>
                    </a:p>
                  </a:txBody>
                  <a:tcPr marL="40693" marR="40693" marT="20347" marB="20347" anchor="ctr"/>
                </a:tc>
                <a:tc>
                  <a:txBody>
                    <a:bodyPr/>
                    <a:lstStyle/>
                    <a:p>
                      <a:r>
                        <a:rPr lang="en-US" sz="1600" b="1" dirty="0">
                          <a:effectLst/>
                        </a:rPr>
                        <a:t>120</a:t>
                      </a:r>
                    </a:p>
                  </a:txBody>
                  <a:tcPr marL="40693" marR="40693" marT="20347" marB="20347" anchor="ctr"/>
                </a:tc>
                <a:tc>
                  <a:txBody>
                    <a:bodyPr/>
                    <a:lstStyle/>
                    <a:p>
                      <a:r>
                        <a:rPr lang="en-US" sz="1600" b="1">
                          <a:effectLst/>
                        </a:rPr>
                        <a:t>168</a:t>
                      </a:r>
                    </a:p>
                  </a:txBody>
                  <a:tcPr marL="40693" marR="40693" marT="20347" marB="20347" anchor="ctr"/>
                </a:tc>
                <a:extLst>
                  <a:ext uri="{0D108BD9-81ED-4DB2-BD59-A6C34878D82A}">
                    <a16:rowId xmlns:a16="http://schemas.microsoft.com/office/drawing/2014/main" val="440687310"/>
                  </a:ext>
                </a:extLst>
              </a:tr>
              <a:tr h="406933">
                <a:tc>
                  <a:txBody>
                    <a:bodyPr/>
                    <a:lstStyle/>
                    <a:p>
                      <a:r>
                        <a:rPr lang="en-US" sz="1600" b="1" u="none" strike="noStrike" dirty="0">
                          <a:effectLst/>
                        </a:rPr>
                        <a:t>Destiny</a:t>
                      </a:r>
                      <a:endParaRPr lang="en-US" sz="1600" b="1" dirty="0">
                        <a:effectLst/>
                      </a:endParaRPr>
                    </a:p>
                  </a:txBody>
                  <a:tcPr marL="40693" marR="40693" marT="20347" marB="20347" anchor="ctr"/>
                </a:tc>
                <a:tc>
                  <a:txBody>
                    <a:bodyPr/>
                    <a:lstStyle/>
                    <a:p>
                      <a:r>
                        <a:rPr lang="en-US" sz="1600" b="1">
                          <a:effectLst/>
                        </a:rPr>
                        <a:t>2014</a:t>
                      </a:r>
                    </a:p>
                  </a:txBody>
                  <a:tcPr marL="40693" marR="40693" marT="20347" marB="20347" anchor="ctr"/>
                </a:tc>
                <a:tc>
                  <a:txBody>
                    <a:bodyPr/>
                    <a:lstStyle/>
                    <a:p>
                      <a:r>
                        <a:rPr lang="en-US" sz="1600" b="1" u="none" strike="noStrike" dirty="0">
                          <a:effectLst/>
                        </a:rPr>
                        <a:t>Bungie</a:t>
                      </a:r>
                      <a:endParaRPr lang="en-US" sz="1600" b="1" dirty="0">
                        <a:effectLst/>
                      </a:endParaRPr>
                    </a:p>
                  </a:txBody>
                  <a:tcPr marL="40693" marR="40693" marT="20347" marB="20347" anchor="ctr"/>
                </a:tc>
                <a:tc>
                  <a:txBody>
                    <a:bodyPr/>
                    <a:lstStyle/>
                    <a:p>
                      <a:r>
                        <a:rPr lang="en-US" sz="1600" b="1" u="none" strike="noStrike" dirty="0">
                          <a:effectLst/>
                        </a:rPr>
                        <a:t>Activision</a:t>
                      </a:r>
                      <a:endParaRPr lang="en-US" sz="1600" b="1" dirty="0">
                        <a:effectLst/>
                      </a:endParaRPr>
                    </a:p>
                  </a:txBody>
                  <a:tcPr marL="40693" marR="40693" marT="20347" marB="20347" anchor="ctr"/>
                </a:tc>
                <a:tc>
                  <a:txBody>
                    <a:bodyPr/>
                    <a:lstStyle/>
                    <a:p>
                      <a:r>
                        <a:rPr lang="en-US" sz="1600" b="1" dirty="0">
                          <a:effectLst/>
                        </a:rPr>
                        <a:t>&lt;140</a:t>
                      </a:r>
                    </a:p>
                  </a:txBody>
                  <a:tcPr marL="40693" marR="40693" marT="20347" marB="20347" anchor="ctr"/>
                </a:tc>
                <a:tc>
                  <a:txBody>
                    <a:bodyPr/>
                    <a:lstStyle/>
                    <a:p>
                      <a:r>
                        <a:rPr lang="en-US" sz="1600" b="1" dirty="0">
                          <a:effectLst/>
                        </a:rPr>
                        <a:t>&lt;140</a:t>
                      </a:r>
                    </a:p>
                  </a:txBody>
                  <a:tcPr marL="40693" marR="40693" marT="20347" marB="20347" anchor="ctr"/>
                </a:tc>
                <a:tc>
                  <a:txBody>
                    <a:bodyPr/>
                    <a:lstStyle/>
                    <a:p>
                      <a:r>
                        <a:rPr lang="en-US" sz="1600" b="1" dirty="0">
                          <a:effectLst/>
                        </a:rPr>
                        <a:t>140</a:t>
                      </a:r>
                    </a:p>
                  </a:txBody>
                  <a:tcPr marL="40693" marR="40693" marT="20347" marB="20347" anchor="ctr"/>
                </a:tc>
                <a:tc>
                  <a:txBody>
                    <a:bodyPr/>
                    <a:lstStyle/>
                    <a:p>
                      <a:r>
                        <a:rPr lang="en-US" sz="1600" b="1" dirty="0">
                          <a:effectLst/>
                        </a:rPr>
                        <a:t>145</a:t>
                      </a:r>
                    </a:p>
                  </a:txBody>
                  <a:tcPr marL="40693" marR="40693" marT="20347" marB="20347" anchor="ctr"/>
                </a:tc>
                <a:extLst>
                  <a:ext uri="{0D108BD9-81ED-4DB2-BD59-A6C34878D82A}">
                    <a16:rowId xmlns:a16="http://schemas.microsoft.com/office/drawing/2014/main" val="159211252"/>
                  </a:ext>
                </a:extLst>
              </a:tr>
              <a:tr h="223813">
                <a:tc>
                  <a:txBody>
                    <a:bodyPr/>
                    <a:lstStyle/>
                    <a:p>
                      <a:r>
                        <a:rPr lang="en-US" sz="1600" b="1" u="none" strike="noStrike" dirty="0">
                          <a:effectLst/>
                        </a:rPr>
                        <a:t>Dead Space 2</a:t>
                      </a:r>
                      <a:endParaRPr lang="en-US" sz="1600" b="1" dirty="0">
                        <a:effectLst/>
                      </a:endParaRPr>
                    </a:p>
                  </a:txBody>
                  <a:tcPr marL="40693" marR="40693" marT="20347" marB="20347" anchor="ctr"/>
                </a:tc>
                <a:tc>
                  <a:txBody>
                    <a:bodyPr/>
                    <a:lstStyle/>
                    <a:p>
                      <a:r>
                        <a:rPr lang="en-US" sz="1600" b="1">
                          <a:effectLst/>
                        </a:rPr>
                        <a:t>2011</a:t>
                      </a:r>
                    </a:p>
                  </a:txBody>
                  <a:tcPr marL="40693" marR="40693" marT="20347" marB="20347" anchor="ctr"/>
                </a:tc>
                <a:tc>
                  <a:txBody>
                    <a:bodyPr/>
                    <a:lstStyle/>
                    <a:p>
                      <a:r>
                        <a:rPr lang="en-US" sz="1600" b="1" u="none" strike="noStrike" dirty="0">
                          <a:effectLst/>
                        </a:rPr>
                        <a:t>Visceral Games</a:t>
                      </a:r>
                      <a:endParaRPr lang="en-US" sz="1600" b="1" dirty="0">
                        <a:effectLst/>
                      </a:endParaRPr>
                    </a:p>
                  </a:txBody>
                  <a:tcPr marL="40693" marR="40693" marT="20347" marB="20347" anchor="ctr"/>
                </a:tc>
                <a:tc>
                  <a:txBody>
                    <a:bodyPr/>
                    <a:lstStyle/>
                    <a:p>
                      <a:r>
                        <a:rPr lang="en-US" sz="1600" b="1" u="none" strike="noStrike" dirty="0">
                          <a:effectLst/>
                        </a:rPr>
                        <a:t>Electronic Arts</a:t>
                      </a:r>
                      <a:endParaRPr lang="en-US" sz="1600" b="1" dirty="0">
                        <a:effectLst/>
                      </a:endParaRPr>
                    </a:p>
                  </a:txBody>
                  <a:tcPr marL="40693" marR="40693" marT="20347" marB="20347" anchor="ctr"/>
                </a:tc>
                <a:tc>
                  <a:txBody>
                    <a:bodyPr/>
                    <a:lstStyle/>
                    <a:p>
                      <a:r>
                        <a:rPr lang="en-US" sz="1600" b="1" dirty="0">
                          <a:effectLst/>
                        </a:rPr>
                        <a:t>60</a:t>
                      </a:r>
                    </a:p>
                  </a:txBody>
                  <a:tcPr marL="40693" marR="40693" marT="20347" marB="20347" anchor="ctr"/>
                </a:tc>
                <a:tc>
                  <a:txBody>
                    <a:bodyPr/>
                    <a:lstStyle/>
                    <a:p>
                      <a:r>
                        <a:rPr lang="en-US" sz="1600" b="1" dirty="0">
                          <a:effectLst/>
                        </a:rPr>
                        <a:t>60</a:t>
                      </a:r>
                    </a:p>
                  </a:txBody>
                  <a:tcPr marL="40693" marR="40693" marT="20347" marB="20347" anchor="ctr"/>
                </a:tc>
                <a:tc>
                  <a:txBody>
                    <a:bodyPr/>
                    <a:lstStyle/>
                    <a:p>
                      <a:r>
                        <a:rPr lang="en-US" sz="1600" b="1" dirty="0">
                          <a:effectLst/>
                        </a:rPr>
                        <a:t>120</a:t>
                      </a:r>
                    </a:p>
                  </a:txBody>
                  <a:tcPr marL="40693" marR="40693" marT="20347" marB="20347" anchor="ctr"/>
                </a:tc>
                <a:tc>
                  <a:txBody>
                    <a:bodyPr/>
                    <a:lstStyle/>
                    <a:p>
                      <a:r>
                        <a:rPr lang="en-US" sz="1600" b="1" dirty="0">
                          <a:effectLst/>
                        </a:rPr>
                        <a:t>131</a:t>
                      </a:r>
                    </a:p>
                  </a:txBody>
                  <a:tcPr marL="40693" marR="40693" marT="20347" marB="20347" anchor="ctr"/>
                </a:tc>
                <a:extLst>
                  <a:ext uri="{0D108BD9-81ED-4DB2-BD59-A6C34878D82A}">
                    <a16:rowId xmlns:a16="http://schemas.microsoft.com/office/drawing/2014/main" val="3774213472"/>
                  </a:ext>
                </a:extLst>
              </a:tr>
            </a:tbl>
          </a:graphicData>
        </a:graphic>
      </p:graphicFrame>
      <p:sp>
        <p:nvSpPr>
          <p:cNvPr id="10" name="Rectangle 9">
            <a:extLst>
              <a:ext uri="{FF2B5EF4-FFF2-40B4-BE49-F238E27FC236}">
                <a16:creationId xmlns:a16="http://schemas.microsoft.com/office/drawing/2014/main" id="{26912358-A087-4B0F-B2D9-889E09566188}"/>
              </a:ext>
            </a:extLst>
          </p:cNvPr>
          <p:cNvSpPr/>
          <p:nvPr/>
        </p:nvSpPr>
        <p:spPr>
          <a:xfrm>
            <a:off x="304760" y="5644886"/>
            <a:ext cx="8604956" cy="276999"/>
          </a:xfrm>
          <a:prstGeom prst="rect">
            <a:avLst/>
          </a:prstGeom>
        </p:spPr>
        <p:txBody>
          <a:bodyPr wrap="square">
            <a:spAutoFit/>
          </a:bodyPr>
          <a:lstStyle/>
          <a:p>
            <a:r>
              <a:rPr lang="pt-BR" sz="1200" dirty="0"/>
              <a:t>https://en.wikipedia.org/wiki/List_of_most_expensive_video_games_to_develop</a:t>
            </a:r>
          </a:p>
        </p:txBody>
      </p:sp>
    </p:spTree>
    <p:extLst>
      <p:ext uri="{BB962C8B-B14F-4D97-AF65-F5344CB8AC3E}">
        <p14:creationId xmlns:p14="http://schemas.microsoft.com/office/powerpoint/2010/main" val="417506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p:txBody>
          <a:bodyPr/>
          <a:lstStyle/>
          <a:p>
            <a:endParaRPr lang="pt-BR"/>
          </a:p>
        </p:txBody>
      </p:sp>
      <p:sp>
        <p:nvSpPr>
          <p:cNvPr id="2" name="Date Placeholder 1"/>
          <p:cNvSpPr>
            <a:spLocks noGrp="1"/>
          </p:cNvSpPr>
          <p:nvPr>
            <p:ph type="dt" sz="half" idx="10"/>
          </p:nvPr>
        </p:nvSpPr>
        <p:spPr/>
        <p:txBody>
          <a:bodyPr/>
          <a:lstStyle/>
          <a:p>
            <a:r>
              <a:rPr lang="en-US"/>
              <a:t>LUDES</a:t>
            </a:r>
            <a:endParaRPr lang="pt-BR"/>
          </a:p>
        </p:txBody>
      </p:sp>
      <p:sp>
        <p:nvSpPr>
          <p:cNvPr id="3" name="Footer Placeholder 2"/>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32</a:t>
            </a:fld>
            <a:endParaRPr lang="pt-BR"/>
          </a:p>
        </p:txBody>
      </p:sp>
      <p:sp>
        <p:nvSpPr>
          <p:cNvPr id="5" name="Title 4"/>
          <p:cNvSpPr>
            <a:spLocks noGrp="1"/>
          </p:cNvSpPr>
          <p:nvPr>
            <p:ph type="title"/>
          </p:nvPr>
        </p:nvSpPr>
        <p:spPr/>
        <p:txBody>
          <a:bodyPr/>
          <a:lstStyle/>
          <a:p>
            <a:r>
              <a:rPr lang="pt-BR" dirty="0"/>
              <a:t>Cadeia de Valor dos Jogos</a:t>
            </a:r>
          </a:p>
        </p:txBody>
      </p:sp>
    </p:spTree>
    <p:extLst>
      <p:ext uri="{BB962C8B-B14F-4D97-AF65-F5344CB8AC3E}">
        <p14:creationId xmlns:p14="http://schemas.microsoft.com/office/powerpoint/2010/main" val="373326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Cadeia de Valor Original</a:t>
            </a:r>
          </a:p>
        </p:txBody>
      </p:sp>
      <p:sp>
        <p:nvSpPr>
          <p:cNvPr id="7" name="Date Placeholder 6"/>
          <p:cNvSpPr>
            <a:spLocks noGrp="1"/>
          </p:cNvSpPr>
          <p:nvPr>
            <p:ph type="dt" sz="half" idx="10"/>
          </p:nvPr>
        </p:nvSpPr>
        <p:spPr/>
        <p:txBody>
          <a:bodyPr/>
          <a:lstStyle/>
          <a:p>
            <a:r>
              <a:rPr lang="en-US"/>
              <a:t>LUDES</a:t>
            </a:r>
            <a:endParaRPr lang="pt-BR"/>
          </a:p>
        </p:txBody>
      </p:sp>
      <p:sp>
        <p:nvSpPr>
          <p:cNvPr id="8" name="Footer Placeholder 7"/>
          <p:cNvSpPr>
            <a:spLocks noGrp="1"/>
          </p:cNvSpPr>
          <p:nvPr>
            <p:ph type="ftr" sz="quarter" idx="11"/>
          </p:nvPr>
        </p:nvSpPr>
        <p:spPr/>
        <p:txBody>
          <a:bodyPr/>
          <a:lstStyle/>
          <a:p>
            <a:r>
              <a:rPr lang="pt-BR"/>
              <a:t>Geraldo Xexéo  xexeo@cos.ufrj.br</a:t>
            </a:r>
          </a:p>
        </p:txBody>
      </p:sp>
      <p:sp>
        <p:nvSpPr>
          <p:cNvPr id="6" name="Slide Number Placeholder 5"/>
          <p:cNvSpPr>
            <a:spLocks noGrp="1"/>
          </p:cNvSpPr>
          <p:nvPr>
            <p:ph type="sldNum" sz="quarter" idx="12"/>
          </p:nvPr>
        </p:nvSpPr>
        <p:spPr/>
        <p:txBody>
          <a:bodyPr/>
          <a:lstStyle/>
          <a:p>
            <a:fld id="{BB152AAB-E794-4AAE-96FF-3CDB8C5C9FC8}" type="slidenum">
              <a:rPr lang="pt-BR" smtClean="0"/>
              <a:pPr/>
              <a:t>33</a:t>
            </a:fld>
            <a:endParaRPr lang="pt-BR"/>
          </a:p>
        </p:txBody>
      </p:sp>
      <p:graphicFrame>
        <p:nvGraphicFramePr>
          <p:cNvPr id="4" name="Content Placeholder 3"/>
          <p:cNvGraphicFramePr>
            <a:graphicFrameLocks noGrp="1"/>
          </p:cNvGraphicFramePr>
          <p:nvPr>
            <p:ph sz="quarter" idx="13"/>
          </p:nvPr>
        </p:nvGraphicFramePr>
        <p:xfrm>
          <a:off x="0" y="1557338"/>
          <a:ext cx="63468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7164288" y="3068960"/>
          <a:ext cx="1152128" cy="1656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Right Arrow 2"/>
          <p:cNvSpPr/>
          <p:nvPr/>
        </p:nvSpPr>
        <p:spPr>
          <a:xfrm>
            <a:off x="1475656" y="1556792"/>
            <a:ext cx="5328592" cy="1080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Distribuição física de jogos  empacotados</a:t>
            </a:r>
          </a:p>
        </p:txBody>
      </p:sp>
    </p:spTree>
    <p:extLst>
      <p:ext uri="{BB962C8B-B14F-4D97-AF65-F5344CB8AC3E}">
        <p14:creationId xmlns:p14="http://schemas.microsoft.com/office/powerpoint/2010/main" val="706076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3" name="Slide Number Placeholder 2"/>
          <p:cNvSpPr>
            <a:spLocks noGrp="1"/>
          </p:cNvSpPr>
          <p:nvPr>
            <p:ph type="sldNum" sz="quarter" idx="12"/>
          </p:nvPr>
        </p:nvSpPr>
        <p:spPr/>
        <p:txBody>
          <a:bodyPr/>
          <a:lstStyle/>
          <a:p>
            <a:fld id="{BB152AAB-E794-4AAE-96FF-3CDB8C5C9FC8}" type="slidenum">
              <a:rPr lang="pt-BR" smtClean="0"/>
              <a:pPr/>
              <a:t>34</a:t>
            </a:fld>
            <a:endParaRPr lang="pt-BR"/>
          </a:p>
        </p:txBody>
      </p:sp>
      <p:sp>
        <p:nvSpPr>
          <p:cNvPr id="2" name="Title 1"/>
          <p:cNvSpPr>
            <a:spLocks noGrp="1"/>
          </p:cNvSpPr>
          <p:nvPr>
            <p:ph type="title"/>
          </p:nvPr>
        </p:nvSpPr>
        <p:spPr/>
        <p:txBody>
          <a:bodyPr/>
          <a:lstStyle/>
          <a:p>
            <a:r>
              <a:rPr lang="pt-BR" dirty="0"/>
              <a:t>Cadeias de Valor mais Comuns</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2" y="1844824"/>
            <a:ext cx="905854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791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r>
              <a:rPr lang="en-US"/>
              <a:t>LUDES</a:t>
            </a:r>
            <a:endParaRPr lang="pt-BR"/>
          </a:p>
        </p:txBody>
      </p:sp>
      <p:sp>
        <p:nvSpPr>
          <p:cNvPr id="18" name="Footer Placeholder 17"/>
          <p:cNvSpPr>
            <a:spLocks noGrp="1"/>
          </p:cNvSpPr>
          <p:nvPr>
            <p:ph type="ftr" sz="quarter" idx="11"/>
          </p:nvPr>
        </p:nvSpPr>
        <p:spPr/>
        <p:txBody>
          <a:bodyPr/>
          <a:lstStyle/>
          <a:p>
            <a:r>
              <a:rPr lang="pt-BR"/>
              <a:t>Geraldo Xexéo  xexeo@cos.ufrj.br</a:t>
            </a:r>
          </a:p>
        </p:txBody>
      </p:sp>
      <p:sp>
        <p:nvSpPr>
          <p:cNvPr id="3" name="Slide Number Placeholder 2"/>
          <p:cNvSpPr>
            <a:spLocks noGrp="1"/>
          </p:cNvSpPr>
          <p:nvPr>
            <p:ph type="sldNum" sz="quarter" idx="12"/>
          </p:nvPr>
        </p:nvSpPr>
        <p:spPr>
          <a:xfrm>
            <a:off x="7947434" y="5506783"/>
            <a:ext cx="1188000" cy="288000"/>
          </a:xfrm>
        </p:spPr>
        <p:txBody>
          <a:bodyPr/>
          <a:lstStyle/>
          <a:p>
            <a:fld id="{BB152AAB-E794-4AAE-96FF-3CDB8C5C9FC8}" type="slidenum">
              <a:rPr lang="pt-BR" smtClean="0"/>
              <a:pPr/>
              <a:t>35</a:t>
            </a:fld>
            <a:endParaRPr lang="pt-BR"/>
          </a:p>
        </p:txBody>
      </p:sp>
      <p:sp>
        <p:nvSpPr>
          <p:cNvPr id="2" name="Title 1"/>
          <p:cNvSpPr>
            <a:spLocks noGrp="1"/>
          </p:cNvSpPr>
          <p:nvPr>
            <p:ph type="title"/>
          </p:nvPr>
        </p:nvSpPr>
        <p:spPr/>
        <p:txBody>
          <a:bodyPr/>
          <a:lstStyle/>
          <a:p>
            <a:r>
              <a:rPr lang="pt-BR"/>
              <a:t>Cadeias de Valor Atuais</a:t>
            </a:r>
            <a:endParaRPr lang="pt-BR" dirty="0"/>
          </a:p>
        </p:txBody>
      </p:sp>
      <p:graphicFrame>
        <p:nvGraphicFramePr>
          <p:cNvPr id="4" name="Content Placeholder 3"/>
          <p:cNvGraphicFramePr>
            <a:graphicFrameLocks/>
          </p:cNvGraphicFramePr>
          <p:nvPr/>
        </p:nvGraphicFramePr>
        <p:xfrm>
          <a:off x="1187624" y="1196752"/>
          <a:ext cx="5832648" cy="576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nvGraphicFramePr>
        <p:xfrm>
          <a:off x="1187624" y="2636912"/>
          <a:ext cx="5832648" cy="5040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318263190"/>
              </p:ext>
            </p:extLst>
          </p:nvPr>
        </p:nvGraphicFramePr>
        <p:xfrm>
          <a:off x="1259632" y="4696618"/>
          <a:ext cx="5832648" cy="7920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9" name="Group 18"/>
          <p:cNvGrpSpPr/>
          <p:nvPr/>
        </p:nvGrpSpPr>
        <p:grpSpPr>
          <a:xfrm>
            <a:off x="47363" y="1190767"/>
            <a:ext cx="1238324" cy="4772869"/>
            <a:chOff x="320664" y="1190767"/>
            <a:chExt cx="691720" cy="4772869"/>
          </a:xfrm>
        </p:grpSpPr>
        <p:sp>
          <p:nvSpPr>
            <p:cNvPr id="20" name="Freeform 19"/>
            <p:cNvSpPr/>
            <p:nvPr/>
          </p:nvSpPr>
          <p:spPr>
            <a:xfrm>
              <a:off x="320664" y="1190767"/>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err="1"/>
                <a:t>Analytics</a:t>
              </a:r>
              <a:endParaRPr lang="pt-BR" sz="1000" kern="1200" dirty="0"/>
            </a:p>
          </p:txBody>
        </p:sp>
        <p:sp>
          <p:nvSpPr>
            <p:cNvPr id="21" name="Freeform 20"/>
            <p:cNvSpPr/>
            <p:nvPr/>
          </p:nvSpPr>
          <p:spPr>
            <a:xfrm>
              <a:off x="320664" y="1674971"/>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Hospedagem</a:t>
              </a:r>
            </a:p>
          </p:txBody>
        </p:sp>
        <p:sp>
          <p:nvSpPr>
            <p:cNvPr id="22" name="Freeform 21"/>
            <p:cNvSpPr/>
            <p:nvPr/>
          </p:nvSpPr>
          <p:spPr>
            <a:xfrm>
              <a:off x="320664" y="2159175"/>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Comunidade</a:t>
              </a:r>
            </a:p>
          </p:txBody>
        </p:sp>
        <p:sp>
          <p:nvSpPr>
            <p:cNvPr id="23" name="Freeform 22"/>
            <p:cNvSpPr/>
            <p:nvPr/>
          </p:nvSpPr>
          <p:spPr>
            <a:xfrm>
              <a:off x="320664" y="2643379"/>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Plataformas de Pagamento</a:t>
              </a:r>
            </a:p>
          </p:txBody>
        </p:sp>
        <p:sp>
          <p:nvSpPr>
            <p:cNvPr id="24" name="Freeform 23"/>
            <p:cNvSpPr/>
            <p:nvPr/>
          </p:nvSpPr>
          <p:spPr>
            <a:xfrm>
              <a:off x="320664" y="3127583"/>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Parceiros de Propaganda</a:t>
              </a:r>
            </a:p>
          </p:txBody>
        </p:sp>
        <p:sp>
          <p:nvSpPr>
            <p:cNvPr id="25" name="Freeform 24"/>
            <p:cNvSpPr/>
            <p:nvPr/>
          </p:nvSpPr>
          <p:spPr>
            <a:xfrm>
              <a:off x="320664" y="3611788"/>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Empr. de Ofertas</a:t>
              </a:r>
            </a:p>
          </p:txBody>
        </p:sp>
        <p:sp>
          <p:nvSpPr>
            <p:cNvPr id="26" name="Freeform 25"/>
            <p:cNvSpPr/>
            <p:nvPr/>
          </p:nvSpPr>
          <p:spPr>
            <a:xfrm>
              <a:off x="320664" y="4095992"/>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Parceiros de Tráfego</a:t>
              </a:r>
            </a:p>
          </p:txBody>
        </p:sp>
        <p:sp>
          <p:nvSpPr>
            <p:cNvPr id="27" name="Freeform 26"/>
            <p:cNvSpPr/>
            <p:nvPr/>
          </p:nvSpPr>
          <p:spPr>
            <a:xfrm>
              <a:off x="320664" y="4580196"/>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err="1"/>
                <a:t>Middleware</a:t>
              </a:r>
              <a:endParaRPr lang="pt-BR" sz="1000" kern="1200" dirty="0"/>
            </a:p>
          </p:txBody>
        </p:sp>
        <p:sp>
          <p:nvSpPr>
            <p:cNvPr id="28" name="Freeform 27"/>
            <p:cNvSpPr/>
            <p:nvPr/>
          </p:nvSpPr>
          <p:spPr>
            <a:xfrm>
              <a:off x="320664" y="5064400"/>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Outsourcing</a:t>
              </a:r>
            </a:p>
          </p:txBody>
        </p:sp>
        <p:sp>
          <p:nvSpPr>
            <p:cNvPr id="29" name="Freeform 28"/>
            <p:cNvSpPr/>
            <p:nvPr/>
          </p:nvSpPr>
          <p:spPr>
            <a:xfrm>
              <a:off x="320664" y="5548604"/>
              <a:ext cx="691720" cy="415032"/>
            </a:xfrm>
            <a:custGeom>
              <a:avLst/>
              <a:gdLst>
                <a:gd name="connsiteX0" fmla="*/ 0 w 691720"/>
                <a:gd name="connsiteY0" fmla="*/ 0 h 415032"/>
                <a:gd name="connsiteX1" fmla="*/ 691720 w 691720"/>
                <a:gd name="connsiteY1" fmla="*/ 0 h 415032"/>
                <a:gd name="connsiteX2" fmla="*/ 691720 w 691720"/>
                <a:gd name="connsiteY2" fmla="*/ 415032 h 415032"/>
                <a:gd name="connsiteX3" fmla="*/ 0 w 691720"/>
                <a:gd name="connsiteY3" fmla="*/ 415032 h 415032"/>
                <a:gd name="connsiteX4" fmla="*/ 0 w 691720"/>
                <a:gd name="connsiteY4" fmla="*/ 0 h 41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720" h="415032">
                  <a:moveTo>
                    <a:pt x="0" y="0"/>
                  </a:moveTo>
                  <a:lnTo>
                    <a:pt x="691720" y="0"/>
                  </a:lnTo>
                  <a:lnTo>
                    <a:pt x="691720" y="415032"/>
                  </a:lnTo>
                  <a:lnTo>
                    <a:pt x="0" y="415032"/>
                  </a:lnTo>
                  <a:lnTo>
                    <a:pt x="0" y="0"/>
                  </a:lnTo>
                  <a:close/>
                </a:path>
              </a:pathLst>
            </a:custGeom>
            <a:solidFill>
              <a:srgbClr val="FFFF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pt-BR" sz="1000" kern="1200" dirty="0"/>
                <a:t>Música</a:t>
              </a:r>
            </a:p>
          </p:txBody>
        </p:sp>
      </p:grpSp>
      <p:sp>
        <p:nvSpPr>
          <p:cNvPr id="8" name="TextBox 7"/>
          <p:cNvSpPr txBox="1"/>
          <p:nvPr/>
        </p:nvSpPr>
        <p:spPr>
          <a:xfrm>
            <a:off x="7277159" y="620688"/>
            <a:ext cx="1728192" cy="1754326"/>
          </a:xfrm>
          <a:prstGeom prst="rect">
            <a:avLst/>
          </a:prstGeom>
          <a:noFill/>
          <a:ln w="57150" cap="rnd" cmpd="thickThin">
            <a:solidFill>
              <a:srgbClr val="C00000"/>
            </a:solidFill>
          </a:ln>
        </p:spPr>
        <p:txBody>
          <a:bodyPr wrap="square" rtlCol="0">
            <a:spAutoFit/>
          </a:bodyPr>
          <a:lstStyle/>
          <a:p>
            <a:r>
              <a:rPr lang="pt-BR" sz="1200" b="1" dirty="0"/>
              <a:t>Online</a:t>
            </a:r>
          </a:p>
          <a:p>
            <a:pPr>
              <a:buFont typeface="Arial" pitchFamily="34" charset="0"/>
              <a:buChar char="•"/>
            </a:pPr>
            <a:r>
              <a:rPr lang="pt-BR" sz="1200" dirty="0"/>
              <a:t>Console: XBLA, PSN, </a:t>
            </a:r>
            <a:r>
              <a:rPr lang="pt-BR" sz="1200" dirty="0" err="1"/>
              <a:t>Wiiware</a:t>
            </a:r>
            <a:endParaRPr lang="pt-BR" sz="1200" dirty="0"/>
          </a:p>
          <a:p>
            <a:pPr>
              <a:buFont typeface="Arial" pitchFamily="34" charset="0"/>
              <a:buChar char="•"/>
            </a:pPr>
            <a:r>
              <a:rPr lang="pt-BR" sz="1200" dirty="0"/>
              <a:t>Social: </a:t>
            </a:r>
            <a:r>
              <a:rPr lang="pt-BR" sz="1200" dirty="0" err="1"/>
              <a:t>Facebook</a:t>
            </a:r>
            <a:r>
              <a:rPr lang="pt-BR" sz="1200" dirty="0"/>
              <a:t>, </a:t>
            </a:r>
            <a:r>
              <a:rPr lang="pt-BR" sz="1200" dirty="0" err="1"/>
              <a:t>Myspace</a:t>
            </a:r>
            <a:endParaRPr lang="pt-BR" sz="1200" dirty="0"/>
          </a:p>
          <a:p>
            <a:pPr>
              <a:buFont typeface="Arial" pitchFamily="34" charset="0"/>
              <a:buChar char="•"/>
            </a:pPr>
            <a:r>
              <a:rPr lang="pt-BR" sz="1200" dirty="0" err="1"/>
              <a:t>Downloable</a:t>
            </a:r>
            <a:endParaRPr lang="pt-BR" sz="1200" dirty="0"/>
          </a:p>
          <a:p>
            <a:pPr>
              <a:buFont typeface="Arial" pitchFamily="34" charset="0"/>
              <a:buChar char="•"/>
            </a:pPr>
            <a:r>
              <a:rPr lang="pt-BR" sz="1200" dirty="0"/>
              <a:t>Baseado em Cliente</a:t>
            </a:r>
          </a:p>
          <a:p>
            <a:pPr>
              <a:buFont typeface="Arial" pitchFamily="34" charset="0"/>
              <a:buChar char="•"/>
            </a:pPr>
            <a:r>
              <a:rPr lang="pt-BR" sz="1200" dirty="0"/>
              <a:t>Baseado em Browser</a:t>
            </a:r>
          </a:p>
          <a:p>
            <a:pPr>
              <a:buFont typeface="Arial" pitchFamily="34" charset="0"/>
              <a:buChar char="•"/>
            </a:pPr>
            <a:r>
              <a:rPr lang="pt-BR" sz="1200" dirty="0"/>
              <a:t>Na Nuvem</a:t>
            </a:r>
          </a:p>
        </p:txBody>
      </p:sp>
      <p:sp>
        <p:nvSpPr>
          <p:cNvPr id="9" name="TextBox 8"/>
          <p:cNvSpPr txBox="1"/>
          <p:nvPr/>
        </p:nvSpPr>
        <p:spPr>
          <a:xfrm>
            <a:off x="7277159" y="2564904"/>
            <a:ext cx="1728192" cy="646331"/>
          </a:xfrm>
          <a:prstGeom prst="rect">
            <a:avLst/>
          </a:prstGeom>
          <a:noFill/>
          <a:ln w="57150" cap="rnd" cmpd="thickThin">
            <a:solidFill>
              <a:srgbClr val="C00000"/>
            </a:solidFill>
          </a:ln>
        </p:spPr>
        <p:txBody>
          <a:bodyPr wrap="square" rtlCol="0">
            <a:spAutoFit/>
          </a:bodyPr>
          <a:lstStyle/>
          <a:p>
            <a:r>
              <a:rPr lang="pt-BR" sz="1200" b="1" dirty="0"/>
              <a:t>Móvel</a:t>
            </a:r>
          </a:p>
          <a:p>
            <a:pPr>
              <a:buFont typeface="Arial" pitchFamily="34" charset="0"/>
              <a:buChar char="•"/>
            </a:pPr>
            <a:r>
              <a:rPr lang="pt-BR" sz="1200" dirty="0" err="1"/>
              <a:t>Smartphones</a:t>
            </a:r>
            <a:endParaRPr lang="pt-BR" sz="1200" dirty="0"/>
          </a:p>
          <a:p>
            <a:pPr>
              <a:buFont typeface="Arial" pitchFamily="34" charset="0"/>
              <a:buChar char="•"/>
            </a:pPr>
            <a:r>
              <a:rPr lang="pt-BR" sz="1200" dirty="0"/>
              <a:t>Outros</a:t>
            </a:r>
          </a:p>
        </p:txBody>
      </p:sp>
      <p:sp>
        <p:nvSpPr>
          <p:cNvPr id="10" name="TextBox 9"/>
          <p:cNvSpPr txBox="1"/>
          <p:nvPr/>
        </p:nvSpPr>
        <p:spPr>
          <a:xfrm>
            <a:off x="7277159" y="3356992"/>
            <a:ext cx="1728192" cy="1569660"/>
          </a:xfrm>
          <a:prstGeom prst="rect">
            <a:avLst/>
          </a:prstGeom>
          <a:noFill/>
          <a:ln w="57150" cap="rnd" cmpd="thickThin">
            <a:solidFill>
              <a:srgbClr val="C00000"/>
            </a:solidFill>
          </a:ln>
        </p:spPr>
        <p:txBody>
          <a:bodyPr wrap="square" rtlCol="0">
            <a:spAutoFit/>
          </a:bodyPr>
          <a:lstStyle/>
          <a:p>
            <a:r>
              <a:rPr lang="pt-BR" sz="1200" b="1" dirty="0"/>
              <a:t>Consoles</a:t>
            </a:r>
          </a:p>
          <a:p>
            <a:pPr>
              <a:buFont typeface="Arial" pitchFamily="34" charset="0"/>
              <a:buChar char="•"/>
            </a:pPr>
            <a:r>
              <a:rPr lang="pt-BR" sz="1200" dirty="0"/>
              <a:t>PS3</a:t>
            </a:r>
          </a:p>
          <a:p>
            <a:pPr>
              <a:buFont typeface="Arial" pitchFamily="34" charset="0"/>
              <a:buChar char="•"/>
            </a:pPr>
            <a:r>
              <a:rPr lang="pt-BR" sz="1200" dirty="0"/>
              <a:t>Xbox360</a:t>
            </a:r>
          </a:p>
          <a:p>
            <a:pPr>
              <a:buFont typeface="Arial" pitchFamily="34" charset="0"/>
              <a:buChar char="•"/>
            </a:pPr>
            <a:r>
              <a:rPr lang="pt-BR" sz="1200" dirty="0" err="1"/>
              <a:t>Wii</a:t>
            </a:r>
            <a:endParaRPr lang="pt-BR" sz="1200" dirty="0"/>
          </a:p>
          <a:p>
            <a:pPr>
              <a:buFont typeface="Arial" pitchFamily="34" charset="0"/>
              <a:buChar char="•"/>
            </a:pPr>
            <a:r>
              <a:rPr lang="pt-BR" sz="1200" dirty="0"/>
              <a:t>PSP</a:t>
            </a:r>
          </a:p>
          <a:p>
            <a:pPr>
              <a:buFont typeface="Arial" pitchFamily="34" charset="0"/>
              <a:buChar char="•"/>
            </a:pPr>
            <a:r>
              <a:rPr lang="pt-BR" sz="1200" dirty="0"/>
              <a:t>DS</a:t>
            </a:r>
          </a:p>
          <a:p>
            <a:pPr>
              <a:buFont typeface="Arial" pitchFamily="34" charset="0"/>
              <a:buChar char="•"/>
            </a:pPr>
            <a:r>
              <a:rPr lang="pt-BR" sz="1200" dirty="0"/>
              <a:t>PS2</a:t>
            </a:r>
          </a:p>
          <a:p>
            <a:pPr>
              <a:buFont typeface="Arial" pitchFamily="34" charset="0"/>
              <a:buChar char="•"/>
            </a:pPr>
            <a:r>
              <a:rPr lang="pt-BR" sz="1200" dirty="0"/>
              <a:t>Outros</a:t>
            </a:r>
          </a:p>
        </p:txBody>
      </p:sp>
      <p:sp>
        <p:nvSpPr>
          <p:cNvPr id="11" name="TextBox 10"/>
          <p:cNvSpPr txBox="1"/>
          <p:nvPr/>
        </p:nvSpPr>
        <p:spPr>
          <a:xfrm>
            <a:off x="7277159" y="5229200"/>
            <a:ext cx="1728192" cy="646331"/>
          </a:xfrm>
          <a:prstGeom prst="rect">
            <a:avLst/>
          </a:prstGeom>
          <a:noFill/>
          <a:ln w="57150" cap="rnd" cmpd="thickThin">
            <a:solidFill>
              <a:srgbClr val="C00000"/>
            </a:solidFill>
          </a:ln>
        </p:spPr>
        <p:txBody>
          <a:bodyPr wrap="square" rtlCol="0">
            <a:spAutoFit/>
          </a:bodyPr>
          <a:lstStyle/>
          <a:p>
            <a:r>
              <a:rPr lang="pt-BR" sz="1200" b="1" dirty="0"/>
              <a:t>PC</a:t>
            </a:r>
          </a:p>
          <a:p>
            <a:pPr>
              <a:buFont typeface="Arial" pitchFamily="34" charset="0"/>
              <a:buChar char="•"/>
            </a:pPr>
            <a:r>
              <a:rPr lang="pt-BR" sz="1200" dirty="0" err="1"/>
              <a:t>PCs</a:t>
            </a:r>
            <a:r>
              <a:rPr lang="pt-BR" sz="1200" dirty="0"/>
              <a:t>: HP, Dell, ...</a:t>
            </a:r>
          </a:p>
          <a:p>
            <a:pPr>
              <a:buFont typeface="Arial" pitchFamily="34" charset="0"/>
              <a:buChar char="•"/>
            </a:pPr>
            <a:r>
              <a:rPr lang="pt-BR" sz="1200" dirty="0"/>
              <a:t>Games: </a:t>
            </a:r>
            <a:r>
              <a:rPr lang="pt-BR" sz="1200" dirty="0" err="1"/>
              <a:t>Alienware</a:t>
            </a:r>
            <a:r>
              <a:rPr lang="pt-BR" sz="1200" dirty="0"/>
              <a:t>, ...</a:t>
            </a:r>
          </a:p>
        </p:txBody>
      </p:sp>
      <p:sp>
        <p:nvSpPr>
          <p:cNvPr id="12" name="TextBox 11"/>
          <p:cNvSpPr txBox="1"/>
          <p:nvPr/>
        </p:nvSpPr>
        <p:spPr>
          <a:xfrm>
            <a:off x="1285687" y="1784762"/>
            <a:ext cx="1414105" cy="830997"/>
          </a:xfrm>
          <a:prstGeom prst="rect">
            <a:avLst/>
          </a:prstGeom>
          <a:noFill/>
        </p:spPr>
        <p:txBody>
          <a:bodyPr wrap="none" rtlCol="0">
            <a:spAutoFit/>
          </a:bodyPr>
          <a:lstStyle/>
          <a:p>
            <a:pPr>
              <a:buFont typeface="Arial" pitchFamily="34" charset="0"/>
              <a:buChar char="•"/>
            </a:pPr>
            <a:r>
              <a:rPr lang="pt-BR" sz="1200" dirty="0"/>
              <a:t>Distribuição Digital</a:t>
            </a:r>
          </a:p>
          <a:p>
            <a:pPr>
              <a:buFont typeface="Arial" pitchFamily="34" charset="0"/>
              <a:buChar char="•"/>
            </a:pPr>
            <a:r>
              <a:rPr lang="pt-BR" sz="1200" dirty="0"/>
              <a:t>Jogos Sociais</a:t>
            </a:r>
          </a:p>
          <a:p>
            <a:pPr>
              <a:buFont typeface="Arial" pitchFamily="34" charset="0"/>
              <a:buChar char="•"/>
            </a:pPr>
            <a:r>
              <a:rPr lang="pt-BR" sz="1200" dirty="0"/>
              <a:t>Mundos Virtuais</a:t>
            </a:r>
          </a:p>
          <a:p>
            <a:pPr>
              <a:buFont typeface="Arial" pitchFamily="34" charset="0"/>
              <a:buChar char="•"/>
            </a:pPr>
            <a:r>
              <a:rPr lang="pt-BR" sz="1200" dirty="0" err="1"/>
              <a:t>MMO’s</a:t>
            </a:r>
            <a:endParaRPr lang="pt-BR" sz="1200" dirty="0"/>
          </a:p>
        </p:txBody>
      </p:sp>
      <p:sp>
        <p:nvSpPr>
          <p:cNvPr id="13" name="TextBox 12"/>
          <p:cNvSpPr txBox="1"/>
          <p:nvPr/>
        </p:nvSpPr>
        <p:spPr>
          <a:xfrm>
            <a:off x="1259632" y="3140968"/>
            <a:ext cx="1224136" cy="1015663"/>
          </a:xfrm>
          <a:prstGeom prst="rect">
            <a:avLst/>
          </a:prstGeom>
          <a:noFill/>
        </p:spPr>
        <p:txBody>
          <a:bodyPr wrap="square" rtlCol="0">
            <a:spAutoFit/>
          </a:bodyPr>
          <a:lstStyle/>
          <a:p>
            <a:pPr>
              <a:buFont typeface="Arial" pitchFamily="34" charset="0"/>
              <a:buChar char="•"/>
            </a:pPr>
            <a:r>
              <a:rPr lang="pt-BR" sz="1200" dirty="0"/>
              <a:t>Modelo Asiático</a:t>
            </a:r>
          </a:p>
          <a:p>
            <a:pPr>
              <a:buFont typeface="Arial" pitchFamily="34" charset="0"/>
              <a:buChar char="•"/>
            </a:pPr>
            <a:r>
              <a:rPr lang="pt-BR" sz="1200" dirty="0"/>
              <a:t>Jogos no país</a:t>
            </a:r>
          </a:p>
          <a:p>
            <a:pPr>
              <a:buFont typeface="Arial" pitchFamily="34" charset="0"/>
              <a:buChar char="•"/>
            </a:pPr>
            <a:r>
              <a:rPr lang="pt-BR" sz="1200" dirty="0"/>
              <a:t>Licenças internacionais</a:t>
            </a:r>
          </a:p>
        </p:txBody>
      </p:sp>
      <p:sp>
        <p:nvSpPr>
          <p:cNvPr id="14" name="TextBox 13"/>
          <p:cNvSpPr txBox="1"/>
          <p:nvPr/>
        </p:nvSpPr>
        <p:spPr>
          <a:xfrm>
            <a:off x="2699792" y="3212976"/>
            <a:ext cx="1224136" cy="1569660"/>
          </a:xfrm>
          <a:prstGeom prst="rect">
            <a:avLst/>
          </a:prstGeom>
          <a:noFill/>
        </p:spPr>
        <p:txBody>
          <a:bodyPr wrap="square" rtlCol="0">
            <a:spAutoFit/>
          </a:bodyPr>
          <a:lstStyle/>
          <a:p>
            <a:pPr>
              <a:buFont typeface="Arial" pitchFamily="34" charset="0"/>
              <a:buChar char="•"/>
            </a:pPr>
            <a:r>
              <a:rPr lang="pt-BR" sz="1200" dirty="0"/>
              <a:t>Distribuição Digital – Jogos “</a:t>
            </a:r>
            <a:r>
              <a:rPr lang="pt-BR" sz="1200" dirty="0" err="1"/>
              <a:t>on-demand</a:t>
            </a:r>
            <a:r>
              <a:rPr lang="pt-BR" sz="1200" dirty="0"/>
              <a:t> </a:t>
            </a:r>
            <a:r>
              <a:rPr lang="pt-BR" sz="1200" dirty="0" err="1"/>
              <a:t>plataforms</a:t>
            </a:r>
            <a:r>
              <a:rPr lang="pt-BR" sz="1200" dirty="0"/>
              <a:t>”</a:t>
            </a:r>
          </a:p>
          <a:p>
            <a:pPr>
              <a:buFont typeface="Arial" pitchFamily="34" charset="0"/>
              <a:buChar char="•"/>
            </a:pPr>
            <a:r>
              <a:rPr lang="pt-BR" sz="1200" dirty="0"/>
              <a:t>Editores de MMO</a:t>
            </a:r>
          </a:p>
          <a:p>
            <a:pPr>
              <a:buFont typeface="Arial" pitchFamily="34" charset="0"/>
              <a:buChar char="•"/>
            </a:pPr>
            <a:r>
              <a:rPr lang="pt-BR" sz="1200" dirty="0"/>
              <a:t>Portais Internet</a:t>
            </a:r>
          </a:p>
          <a:p>
            <a:pPr>
              <a:buFont typeface="Arial" pitchFamily="34" charset="0"/>
              <a:buChar char="•"/>
            </a:pPr>
            <a:r>
              <a:rPr lang="pt-BR" sz="1200" dirty="0"/>
              <a:t>Exclusividade</a:t>
            </a:r>
          </a:p>
        </p:txBody>
      </p:sp>
      <p:sp>
        <p:nvSpPr>
          <p:cNvPr id="15" name="TextBox 14"/>
          <p:cNvSpPr txBox="1"/>
          <p:nvPr/>
        </p:nvSpPr>
        <p:spPr>
          <a:xfrm>
            <a:off x="4067944" y="3212976"/>
            <a:ext cx="1224136" cy="1200329"/>
          </a:xfrm>
          <a:prstGeom prst="rect">
            <a:avLst/>
          </a:prstGeom>
          <a:noFill/>
        </p:spPr>
        <p:txBody>
          <a:bodyPr wrap="square" rtlCol="0">
            <a:spAutoFit/>
          </a:bodyPr>
          <a:lstStyle/>
          <a:p>
            <a:pPr>
              <a:buFont typeface="Arial" pitchFamily="34" charset="0"/>
              <a:buChar char="•"/>
            </a:pPr>
            <a:r>
              <a:rPr lang="pt-BR" sz="1200" dirty="0"/>
              <a:t>Game </a:t>
            </a:r>
            <a:r>
              <a:rPr lang="pt-BR" sz="1200" dirty="0" err="1"/>
              <a:t>Cards</a:t>
            </a:r>
            <a:endParaRPr lang="pt-BR" sz="1200" dirty="0"/>
          </a:p>
          <a:p>
            <a:pPr>
              <a:buFont typeface="Arial" pitchFamily="34" charset="0"/>
              <a:buChar char="•"/>
            </a:pPr>
            <a:r>
              <a:rPr lang="pt-BR" sz="1200" dirty="0"/>
              <a:t>Tempo no PC</a:t>
            </a:r>
          </a:p>
          <a:p>
            <a:pPr>
              <a:buFont typeface="Arial" pitchFamily="34" charset="0"/>
              <a:buChar char="•"/>
            </a:pPr>
            <a:r>
              <a:rPr lang="pt-BR" sz="1200" dirty="0"/>
              <a:t>MMO “boxes”</a:t>
            </a:r>
          </a:p>
          <a:p>
            <a:pPr>
              <a:buFont typeface="Arial" pitchFamily="34" charset="0"/>
              <a:buChar char="•"/>
            </a:pPr>
            <a:r>
              <a:rPr lang="pt-BR" sz="1200" dirty="0"/>
              <a:t>Móvel: Operador+</a:t>
            </a:r>
            <a:r>
              <a:rPr lang="pt-BR" sz="1200" dirty="0" err="1"/>
              <a:t>AppStore</a:t>
            </a:r>
            <a:endParaRPr lang="pt-BR" sz="1200" dirty="0"/>
          </a:p>
        </p:txBody>
      </p:sp>
      <p:sp>
        <p:nvSpPr>
          <p:cNvPr id="16" name="TextBox 15"/>
          <p:cNvSpPr txBox="1"/>
          <p:nvPr/>
        </p:nvSpPr>
        <p:spPr>
          <a:xfrm>
            <a:off x="4788024" y="5142951"/>
            <a:ext cx="1224136" cy="1015663"/>
          </a:xfrm>
          <a:prstGeom prst="rect">
            <a:avLst/>
          </a:prstGeom>
          <a:noFill/>
        </p:spPr>
        <p:txBody>
          <a:bodyPr wrap="square" rtlCol="0">
            <a:spAutoFit/>
          </a:bodyPr>
          <a:lstStyle/>
          <a:p>
            <a:pPr>
              <a:buFont typeface="Arial" pitchFamily="34" charset="0"/>
              <a:buChar char="•"/>
            </a:pPr>
            <a:r>
              <a:rPr lang="pt-BR" sz="1200" dirty="0"/>
              <a:t>Jogos Novos</a:t>
            </a:r>
          </a:p>
          <a:p>
            <a:pPr>
              <a:buFont typeface="Arial" pitchFamily="34" charset="0"/>
              <a:buChar char="•"/>
            </a:pPr>
            <a:r>
              <a:rPr lang="pt-BR" sz="1200" dirty="0"/>
              <a:t>Jogos Usados</a:t>
            </a:r>
          </a:p>
          <a:p>
            <a:pPr>
              <a:buFont typeface="Arial" pitchFamily="34" charset="0"/>
              <a:buChar char="•"/>
            </a:pPr>
            <a:r>
              <a:rPr lang="pt-BR" sz="1200" dirty="0"/>
              <a:t>Aluguel</a:t>
            </a:r>
          </a:p>
          <a:p>
            <a:pPr>
              <a:buFont typeface="Arial" pitchFamily="34" charset="0"/>
              <a:buChar char="•"/>
            </a:pPr>
            <a:r>
              <a:rPr lang="pt-BR" sz="1200" dirty="0"/>
              <a:t>Troca de Jogos</a:t>
            </a:r>
          </a:p>
          <a:p>
            <a:pPr>
              <a:buFont typeface="Arial" pitchFamily="34" charset="0"/>
              <a:buChar char="•"/>
            </a:pPr>
            <a:r>
              <a:rPr lang="pt-BR" sz="1200" dirty="0"/>
              <a:t>Acessórios</a:t>
            </a:r>
          </a:p>
        </p:txBody>
      </p:sp>
    </p:spTree>
    <p:extLst>
      <p:ext uri="{BB962C8B-B14F-4D97-AF65-F5344CB8AC3E}">
        <p14:creationId xmlns:p14="http://schemas.microsoft.com/office/powerpoint/2010/main" val="247498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a:t>Como se faz um jogo?</a:t>
            </a:r>
            <a:endParaRPr lang="en-US" dirty="0"/>
          </a:p>
        </p:txBody>
      </p:sp>
    </p:spTree>
    <p:extLst>
      <p:ext uri="{BB962C8B-B14F-4D97-AF65-F5344CB8AC3E}">
        <p14:creationId xmlns:p14="http://schemas.microsoft.com/office/powerpoint/2010/main" val="2935702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funciona um jogo?</a:t>
            </a:r>
            <a:endParaRPr lang="en-US" dirty="0"/>
          </a:p>
        </p:txBody>
      </p:sp>
      <p:graphicFrame>
        <p:nvGraphicFramePr>
          <p:cNvPr id="4" name="Content Placeholder 3"/>
          <p:cNvGraphicFramePr>
            <a:graphicFrameLocks noGrp="1"/>
          </p:cNvGraphicFramePr>
          <p:nvPr>
            <p:ph sz="quarter" idx="13"/>
          </p:nvPr>
        </p:nvGraphicFramePr>
        <p:xfrm>
          <a:off x="1130644" y="1328952"/>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762017" y="4025019"/>
            <a:ext cx="5330270" cy="126066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 name="Date Placeholder 4"/>
          <p:cNvSpPr>
            <a:spLocks noGrp="1"/>
          </p:cNvSpPr>
          <p:nvPr>
            <p:ph type="dt" sz="half" idx="10"/>
          </p:nvPr>
        </p:nvSpPr>
        <p:spPr/>
        <p:txBody>
          <a:bodyPr/>
          <a:lstStyle/>
          <a:p>
            <a:r>
              <a:rPr lang="en-US"/>
              <a:t>Geraldo Xexéo   xexeo@cos.ufrj.br</a:t>
            </a:r>
            <a:endParaRPr lang="en-US" dirty="0"/>
          </a:p>
        </p:txBody>
      </p:sp>
      <p:sp>
        <p:nvSpPr>
          <p:cNvPr id="6" name="Footer Placeholder 5"/>
          <p:cNvSpPr>
            <a:spLocks noGrp="1"/>
          </p:cNvSpPr>
          <p:nvPr>
            <p:ph type="ftr" sz="quarter" idx="11"/>
          </p:nvPr>
        </p:nvSpPr>
        <p:spPr/>
        <p:txBody>
          <a:bodyPr/>
          <a:lstStyle/>
          <a:p>
            <a:r>
              <a:rPr lang="en-US"/>
              <a:t>Workshop CEDERJ</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79912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É difícil fazer um jogo?</a:t>
            </a:r>
            <a:endParaRPr lang="en-US" dirty="0"/>
          </a:p>
        </p:txBody>
      </p:sp>
      <p:sp>
        <p:nvSpPr>
          <p:cNvPr id="4" name="Date Placeholder 3"/>
          <p:cNvSpPr>
            <a:spLocks noGrp="1"/>
          </p:cNvSpPr>
          <p:nvPr>
            <p:ph type="dt" sz="half" idx="10"/>
          </p:nvPr>
        </p:nvSpPr>
        <p:spPr/>
        <p:txBody>
          <a:bodyPr/>
          <a:lstStyle/>
          <a:p>
            <a:r>
              <a:rPr lang="en-US"/>
              <a:t>Geraldo Xexéo   xexeo@cos.ufrj.br</a:t>
            </a:r>
            <a:endParaRPr lang="en-US" dirty="0"/>
          </a:p>
        </p:txBody>
      </p:sp>
      <p:sp>
        <p:nvSpPr>
          <p:cNvPr id="5" name="Footer Placeholder 4"/>
          <p:cNvSpPr>
            <a:spLocks noGrp="1"/>
          </p:cNvSpPr>
          <p:nvPr>
            <p:ph type="ftr" sz="quarter" idx="11"/>
          </p:nvPr>
        </p:nvSpPr>
        <p:spPr/>
        <p:txBody>
          <a:bodyPr/>
          <a:lstStyle/>
          <a:p>
            <a:r>
              <a:rPr lang="en-US"/>
              <a:t>Workshop CEDERJ</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38</a:t>
            </a:fld>
            <a:endParaRPr lang="en-US" dirty="0"/>
          </a:p>
        </p:txBody>
      </p:sp>
      <p:sp>
        <p:nvSpPr>
          <p:cNvPr id="3" name="Content Placeholder 2"/>
          <p:cNvSpPr>
            <a:spLocks noGrp="1"/>
          </p:cNvSpPr>
          <p:nvPr>
            <p:ph sz="quarter" idx="13"/>
          </p:nvPr>
        </p:nvSpPr>
        <p:spPr/>
        <p:txBody>
          <a:bodyPr>
            <a:normAutofit lnSpcReduction="10000"/>
          </a:bodyPr>
          <a:lstStyle/>
          <a:p>
            <a:r>
              <a:rPr lang="pt-BR" dirty="0"/>
              <a:t>Jogos de computador são sistemas que tem se sofisticado com o tempo.</a:t>
            </a:r>
          </a:p>
          <a:p>
            <a:pPr lvl="1"/>
            <a:r>
              <a:rPr lang="pt-BR" dirty="0"/>
              <a:t>Jogos para Atari VCS 2600: 2K de memória (2 mil posições para guardar programas, informações e imagens)</a:t>
            </a:r>
          </a:p>
          <a:p>
            <a:pPr lvl="2"/>
            <a:r>
              <a:rPr lang="pt-BR" dirty="0"/>
              <a:t>Poucas opções</a:t>
            </a:r>
          </a:p>
          <a:p>
            <a:pPr lvl="2"/>
            <a:r>
              <a:rPr lang="pt-BR" dirty="0"/>
              <a:t>Programas nem podiam ser complicados</a:t>
            </a:r>
          </a:p>
          <a:p>
            <a:pPr lvl="1"/>
            <a:r>
              <a:rPr lang="pt-BR" dirty="0"/>
              <a:t>Jogos para PC: vários Gigabytes de memória em vários níveis</a:t>
            </a:r>
          </a:p>
          <a:p>
            <a:pPr lvl="2"/>
            <a:r>
              <a:rPr lang="pt-BR" dirty="0"/>
              <a:t>Muitas opções</a:t>
            </a:r>
          </a:p>
          <a:p>
            <a:pPr lvl="2"/>
            <a:r>
              <a:rPr lang="pt-BR" dirty="0"/>
              <a:t>Complexidade em vários níveis</a:t>
            </a:r>
          </a:p>
          <a:p>
            <a:endParaRPr lang="pt-BR" dirty="0"/>
          </a:p>
          <a:p>
            <a:pPr lvl="2"/>
            <a:endParaRPr lang="pt-BR" dirty="0"/>
          </a:p>
        </p:txBody>
      </p:sp>
    </p:spTree>
    <p:extLst>
      <p:ext uri="{BB962C8B-B14F-4D97-AF65-F5344CB8AC3E}">
        <p14:creationId xmlns:p14="http://schemas.microsoft.com/office/powerpoint/2010/main" val="1123927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Modos de fazer um jogo</a:t>
            </a:r>
            <a:endParaRPr lang="en-US" dirty="0"/>
          </a:p>
        </p:txBody>
      </p:sp>
      <p:graphicFrame>
        <p:nvGraphicFramePr>
          <p:cNvPr id="5" name="Content Placeholder 4"/>
          <p:cNvGraphicFramePr>
            <a:graphicFrameLocks noGrp="1"/>
          </p:cNvGraphicFramePr>
          <p:nvPr>
            <p:ph sz="quarter" idx="13"/>
          </p:nvPr>
        </p:nvGraphicFramePr>
        <p:xfrm>
          <a:off x="1143620" y="1696302"/>
          <a:ext cx="6447234" cy="345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10"/>
          </p:nvPr>
        </p:nvSpPr>
        <p:spPr/>
        <p:txBody>
          <a:bodyPr/>
          <a:lstStyle/>
          <a:p>
            <a:r>
              <a:rPr lang="en-US"/>
              <a:t>Geraldo Xexéo   xexeo@cos.ufrj.br</a:t>
            </a:r>
            <a:endParaRPr lang="en-US" dirty="0"/>
          </a:p>
        </p:txBody>
      </p:sp>
      <p:sp>
        <p:nvSpPr>
          <p:cNvPr id="4" name="Footer Placeholder 3"/>
          <p:cNvSpPr>
            <a:spLocks noGrp="1"/>
          </p:cNvSpPr>
          <p:nvPr>
            <p:ph type="ftr" sz="quarter" idx="11"/>
          </p:nvPr>
        </p:nvSpPr>
        <p:spPr/>
        <p:txBody>
          <a:bodyPr/>
          <a:lstStyle/>
          <a:p>
            <a:r>
              <a:rPr lang="en-US"/>
              <a:t>Workshop CEDERJ</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40706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23C006-3791-4160-9A59-650F0DD9D31D}"/>
              </a:ext>
            </a:extLst>
          </p:cNvPr>
          <p:cNvSpPr>
            <a:spLocks noGrp="1"/>
          </p:cNvSpPr>
          <p:nvPr>
            <p:ph type="body" idx="1"/>
          </p:nvPr>
        </p:nvSpPr>
        <p:spPr/>
        <p:txBody>
          <a:bodyPr/>
          <a:lstStyle/>
          <a:p>
            <a:endParaRPr lang="pt-BR"/>
          </a:p>
        </p:txBody>
      </p:sp>
      <p:sp>
        <p:nvSpPr>
          <p:cNvPr id="2" name="Title 1"/>
          <p:cNvSpPr>
            <a:spLocks noGrp="1"/>
          </p:cNvSpPr>
          <p:nvPr>
            <p:ph type="title"/>
          </p:nvPr>
        </p:nvSpPr>
        <p:spPr/>
        <p:txBody>
          <a:bodyPr/>
          <a:lstStyle/>
          <a:p>
            <a:r>
              <a:rPr lang="pt-BR" dirty="0"/>
              <a:t>O que é um jogo</a:t>
            </a:r>
            <a:endParaRPr lang="en-US" dirty="0"/>
          </a:p>
        </p:txBody>
      </p:sp>
    </p:spTree>
    <p:extLst>
      <p:ext uri="{BB962C8B-B14F-4D97-AF65-F5344CB8AC3E}">
        <p14:creationId xmlns:p14="http://schemas.microsoft.com/office/powerpoint/2010/main" val="3636562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Como é um jogo por dentro (II)</a:t>
            </a:r>
            <a:endParaRPr lang="en-US" dirty="0"/>
          </a:p>
        </p:txBody>
      </p:sp>
      <p:sp>
        <p:nvSpPr>
          <p:cNvPr id="3" name="Content Placeholder 2"/>
          <p:cNvSpPr>
            <a:spLocks noGrp="1"/>
          </p:cNvSpPr>
          <p:nvPr>
            <p:ph sz="quarter" idx="13"/>
          </p:nvPr>
        </p:nvSpPr>
        <p:spPr/>
        <p:txBody>
          <a:bodyPr/>
          <a:lstStyle/>
          <a:p>
            <a:r>
              <a:rPr lang="pt-BR" dirty="0"/>
              <a:t>Quanto mais sofisticado, mais partes um jogo de computador precisa ter</a:t>
            </a:r>
          </a:p>
          <a:p>
            <a:pPr lvl="1"/>
            <a:r>
              <a:rPr lang="pt-BR" dirty="0"/>
              <a:t>Para fazer as coisas funcionarem</a:t>
            </a:r>
          </a:p>
          <a:p>
            <a:r>
              <a:rPr lang="pt-BR" dirty="0"/>
              <a:t>Quanto mais partes, mais organizado um jogo de computador precisa ser</a:t>
            </a:r>
          </a:p>
          <a:p>
            <a:pPr lvl="1"/>
            <a:r>
              <a:rPr lang="pt-BR" dirty="0"/>
              <a:t>Para entendermos como ele funciona e podermos trabalhar com ele</a:t>
            </a:r>
            <a:endParaRPr lang="en-US" dirty="0"/>
          </a:p>
        </p:txBody>
      </p:sp>
      <p:sp>
        <p:nvSpPr>
          <p:cNvPr id="4" name="Date Placeholder 3"/>
          <p:cNvSpPr>
            <a:spLocks noGrp="1"/>
          </p:cNvSpPr>
          <p:nvPr>
            <p:ph type="dt" sz="half" idx="10"/>
          </p:nvPr>
        </p:nvSpPr>
        <p:spPr/>
        <p:txBody>
          <a:bodyPr/>
          <a:lstStyle/>
          <a:p>
            <a:r>
              <a:rPr lang="en-US"/>
              <a:t>Geraldo Xexéo   xexeo@cos.ufrj.br</a:t>
            </a:r>
            <a:endParaRPr lang="en-US" dirty="0"/>
          </a:p>
        </p:txBody>
      </p:sp>
      <p:sp>
        <p:nvSpPr>
          <p:cNvPr id="5" name="Footer Placeholder 4"/>
          <p:cNvSpPr>
            <a:spLocks noGrp="1"/>
          </p:cNvSpPr>
          <p:nvPr>
            <p:ph type="ftr" sz="quarter" idx="11"/>
          </p:nvPr>
        </p:nvSpPr>
        <p:spPr/>
        <p:txBody>
          <a:bodyPr/>
          <a:lstStyle/>
          <a:p>
            <a:r>
              <a:rPr lang="en-US"/>
              <a:t>Workshop CEDERJ</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791166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pt-BR" dirty="0"/>
              <a:t>Game </a:t>
            </a:r>
            <a:r>
              <a:rPr lang="pt-BR" dirty="0" err="1"/>
              <a:t>Engine</a:t>
            </a:r>
            <a:r>
              <a:rPr lang="pt-BR" dirty="0"/>
              <a:t> </a:t>
            </a:r>
            <a:r>
              <a:rPr lang="pt-BR" dirty="0" err="1"/>
              <a:t>Architecture</a:t>
            </a:r>
            <a:endParaRPr lang="pt-BR" dirty="0"/>
          </a:p>
          <a:p>
            <a:pPr lvl="1"/>
            <a:r>
              <a:rPr lang="pt-BR" dirty="0"/>
              <a:t>Jason Gregory</a:t>
            </a:r>
            <a:endParaRPr lang="en-US" dirty="0"/>
          </a:p>
        </p:txBody>
      </p:sp>
      <p:sp>
        <p:nvSpPr>
          <p:cNvPr id="6" name="Content Placeholder 5"/>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fontScale="90000"/>
          </a:bodyPr>
          <a:lstStyle/>
          <a:p>
            <a:r>
              <a:rPr lang="pt-BR" dirty="0"/>
              <a:t>Arquitetura de Jogos de Computador</a:t>
            </a:r>
            <a:endParaRPr lang="en-US" dirty="0"/>
          </a:p>
        </p:txBody>
      </p:sp>
      <p:pic>
        <p:nvPicPr>
          <p:cNvPr id="4" name="Picture 2" descr="http://www.gameenginebook.com/Fig-RuntimeAr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7687" y="1929500"/>
            <a:ext cx="2846104" cy="377301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www.gameenginebook.com/Fig-RuntimeAr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31" y="814583"/>
            <a:ext cx="10347167" cy="1371701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Date Placeholder 2"/>
          <p:cNvSpPr>
            <a:spLocks noGrp="1"/>
          </p:cNvSpPr>
          <p:nvPr>
            <p:ph type="dt" sz="half" idx="10"/>
          </p:nvPr>
        </p:nvSpPr>
        <p:spPr/>
        <p:txBody>
          <a:bodyPr/>
          <a:lstStyle/>
          <a:p>
            <a:r>
              <a:rPr lang="en-US"/>
              <a:t>Geraldo Xexéo   xexeo@cos.ufrj.br</a:t>
            </a:r>
            <a:endParaRPr lang="en-US" dirty="0"/>
          </a:p>
        </p:txBody>
      </p:sp>
      <p:sp>
        <p:nvSpPr>
          <p:cNvPr id="8" name="Footer Placeholder 7"/>
          <p:cNvSpPr>
            <a:spLocks noGrp="1"/>
          </p:cNvSpPr>
          <p:nvPr>
            <p:ph type="ftr" sz="quarter" idx="11"/>
          </p:nvPr>
        </p:nvSpPr>
        <p:spPr/>
        <p:txBody>
          <a:bodyPr/>
          <a:lstStyle/>
          <a:p>
            <a:r>
              <a:rPr lang="en-US"/>
              <a:t>Workshop CEDERJ</a:t>
            </a:r>
            <a:endParaRPr lang="en-US" dirty="0"/>
          </a:p>
        </p:txBody>
      </p:sp>
      <p:sp>
        <p:nvSpPr>
          <p:cNvPr id="9" name="Slide Number Placeholder 8"/>
          <p:cNvSpPr>
            <a:spLocks noGrp="1"/>
          </p:cNvSpPr>
          <p:nvPr>
            <p:ph type="sldNum" sz="quarter" idx="12"/>
          </p:nvPr>
        </p:nvSpPr>
        <p:spPr/>
        <p:txBody>
          <a:bodyPr/>
          <a:lstStyle/>
          <a:p>
            <a:fld id="{6FF9F0C5-380F-41C2-899A-BAC0F0927E16}" type="slidenum">
              <a:rPr lang="en-US" smtClean="0"/>
              <a:t>41</a:t>
            </a:fld>
            <a:endParaRPr lang="en-US" dirty="0"/>
          </a:p>
        </p:txBody>
      </p:sp>
    </p:spTree>
    <p:extLst>
      <p:ext uri="{BB962C8B-B14F-4D97-AF65-F5344CB8AC3E}">
        <p14:creationId xmlns:p14="http://schemas.microsoft.com/office/powerpoint/2010/main" val="41757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80F200-1892-403A-93FF-75BA7FDCA503}"/>
              </a:ext>
            </a:extLst>
          </p:cNvPr>
          <p:cNvSpPr>
            <a:spLocks noGrp="1"/>
          </p:cNvSpPr>
          <p:nvPr>
            <p:ph type="body" idx="1"/>
          </p:nvPr>
        </p:nvSpPr>
        <p:spPr/>
        <p:txBody>
          <a:bodyPr/>
          <a:lstStyle/>
          <a:p>
            <a:endParaRPr lang="pt-BR"/>
          </a:p>
        </p:txBody>
      </p:sp>
      <p:sp>
        <p:nvSpPr>
          <p:cNvPr id="2" name="Date Placeholder 1">
            <a:extLst>
              <a:ext uri="{FF2B5EF4-FFF2-40B4-BE49-F238E27FC236}">
                <a16:creationId xmlns:a16="http://schemas.microsoft.com/office/drawing/2014/main" id="{6372B4C6-9B9C-4DD7-A6C1-ECF69128CD80}"/>
              </a:ext>
            </a:extLst>
          </p:cNvPr>
          <p:cNvSpPr>
            <a:spLocks noGrp="1"/>
          </p:cNvSpPr>
          <p:nvPr>
            <p:ph type="dt" sz="half" idx="10"/>
          </p:nvPr>
        </p:nvSpPr>
        <p:spPr/>
        <p:txBody>
          <a:bodyPr/>
          <a:lstStyle/>
          <a:p>
            <a:r>
              <a:rPr lang="en-US"/>
              <a:t>LUDES</a:t>
            </a:r>
            <a:endParaRPr lang="pt-BR"/>
          </a:p>
        </p:txBody>
      </p:sp>
      <p:sp>
        <p:nvSpPr>
          <p:cNvPr id="3" name="Footer Placeholder 2">
            <a:extLst>
              <a:ext uri="{FF2B5EF4-FFF2-40B4-BE49-F238E27FC236}">
                <a16:creationId xmlns:a16="http://schemas.microsoft.com/office/drawing/2014/main" id="{6C7E23F2-61BE-41FF-9CDB-79AAA838D90B}"/>
              </a:ext>
            </a:extLst>
          </p:cNvPr>
          <p:cNvSpPr>
            <a:spLocks noGrp="1"/>
          </p:cNvSpPr>
          <p:nvPr>
            <p:ph type="ftr" sz="quarter" idx="11"/>
          </p:nvPr>
        </p:nvSpPr>
        <p:spPr/>
        <p:txBody>
          <a:bodyPr/>
          <a:lstStyle/>
          <a:p>
            <a:r>
              <a:rPr lang="pt-BR"/>
              <a:t>Geraldo Xexéo  xexeo@cos.ufrj.br</a:t>
            </a:r>
          </a:p>
        </p:txBody>
      </p:sp>
      <p:sp>
        <p:nvSpPr>
          <p:cNvPr id="4" name="Slide Number Placeholder 3">
            <a:extLst>
              <a:ext uri="{FF2B5EF4-FFF2-40B4-BE49-F238E27FC236}">
                <a16:creationId xmlns:a16="http://schemas.microsoft.com/office/drawing/2014/main" id="{E2B2E6E4-4099-4027-96AA-A8F61619B1CF}"/>
              </a:ext>
            </a:extLst>
          </p:cNvPr>
          <p:cNvSpPr>
            <a:spLocks noGrp="1"/>
          </p:cNvSpPr>
          <p:nvPr>
            <p:ph type="sldNum" sz="quarter" idx="12"/>
          </p:nvPr>
        </p:nvSpPr>
        <p:spPr/>
        <p:txBody>
          <a:bodyPr/>
          <a:lstStyle/>
          <a:p>
            <a:fld id="{BB152AAB-E794-4AAE-96FF-3CDB8C5C9FC8}" type="slidenum">
              <a:rPr lang="pt-BR" smtClean="0"/>
              <a:pPr/>
              <a:t>42</a:t>
            </a:fld>
            <a:endParaRPr lang="pt-BR"/>
          </a:p>
        </p:txBody>
      </p:sp>
      <p:sp>
        <p:nvSpPr>
          <p:cNvPr id="5" name="Title 4">
            <a:extLst>
              <a:ext uri="{FF2B5EF4-FFF2-40B4-BE49-F238E27FC236}">
                <a16:creationId xmlns:a16="http://schemas.microsoft.com/office/drawing/2014/main" id="{DCA62C94-5598-4D2E-AE8E-6C6C075D7C27}"/>
              </a:ext>
            </a:extLst>
          </p:cNvPr>
          <p:cNvSpPr>
            <a:spLocks noGrp="1"/>
          </p:cNvSpPr>
          <p:nvPr>
            <p:ph type="title"/>
          </p:nvPr>
        </p:nvSpPr>
        <p:spPr/>
        <p:txBody>
          <a:bodyPr/>
          <a:lstStyle/>
          <a:p>
            <a:r>
              <a:rPr lang="en-US" dirty="0" err="1"/>
              <a:t>Pesquisando</a:t>
            </a:r>
            <a:r>
              <a:rPr lang="en-US" dirty="0"/>
              <a:t> </a:t>
            </a:r>
            <a:r>
              <a:rPr lang="en-US" dirty="0" err="1"/>
              <a:t>Sobre</a:t>
            </a:r>
            <a:r>
              <a:rPr lang="en-US" dirty="0"/>
              <a:t> </a:t>
            </a:r>
            <a:r>
              <a:rPr lang="en-US" dirty="0" err="1"/>
              <a:t>Jogos</a:t>
            </a:r>
            <a:endParaRPr lang="pt-BR" dirty="0"/>
          </a:p>
        </p:txBody>
      </p:sp>
    </p:spTree>
    <p:extLst>
      <p:ext uri="{BB962C8B-B14F-4D97-AF65-F5344CB8AC3E}">
        <p14:creationId xmlns:p14="http://schemas.microsoft.com/office/powerpoint/2010/main" val="4171760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D3A944-2EEE-4EB2-8442-2C870F1DC545}"/>
              </a:ext>
            </a:extLst>
          </p:cNvPr>
          <p:cNvSpPr>
            <a:spLocks noGrp="1"/>
          </p:cNvSpPr>
          <p:nvPr>
            <p:ph type="title"/>
          </p:nvPr>
        </p:nvSpPr>
        <p:spPr/>
        <p:txBody>
          <a:bodyPr/>
          <a:lstStyle/>
          <a:p>
            <a:r>
              <a:rPr lang="en-US" dirty="0" err="1"/>
              <a:t>Pesquisas</a:t>
            </a:r>
            <a:r>
              <a:rPr lang="en-US" dirty="0"/>
              <a:t> </a:t>
            </a:r>
            <a:r>
              <a:rPr lang="en-US" dirty="0" err="1"/>
              <a:t>sobre</a:t>
            </a:r>
            <a:r>
              <a:rPr lang="en-US" dirty="0"/>
              <a:t> </a:t>
            </a:r>
            <a:r>
              <a:rPr lang="en-US" dirty="0" err="1"/>
              <a:t>jogos</a:t>
            </a:r>
            <a:endParaRPr lang="pt-BR" dirty="0"/>
          </a:p>
        </p:txBody>
      </p:sp>
      <p:sp>
        <p:nvSpPr>
          <p:cNvPr id="3" name="Date Placeholder 2">
            <a:extLst>
              <a:ext uri="{FF2B5EF4-FFF2-40B4-BE49-F238E27FC236}">
                <a16:creationId xmlns:a16="http://schemas.microsoft.com/office/drawing/2014/main" id="{F7768F5A-39AB-4ADC-8347-B2883F67CB57}"/>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68278DC2-E1E1-4404-A9D3-18A109267DC0}"/>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2F8A3CF3-D30D-47E3-98CA-0B29B8640C94}"/>
              </a:ext>
            </a:extLst>
          </p:cNvPr>
          <p:cNvSpPr>
            <a:spLocks noGrp="1"/>
          </p:cNvSpPr>
          <p:nvPr>
            <p:ph type="sldNum" sz="quarter" idx="12"/>
          </p:nvPr>
        </p:nvSpPr>
        <p:spPr/>
        <p:txBody>
          <a:bodyPr/>
          <a:lstStyle/>
          <a:p>
            <a:fld id="{BB152AAB-E794-4AAE-96FF-3CDB8C5C9FC8}" type="slidenum">
              <a:rPr lang="pt-BR" smtClean="0"/>
              <a:pPr/>
              <a:t>43</a:t>
            </a:fld>
            <a:endParaRPr lang="pt-BR"/>
          </a:p>
        </p:txBody>
      </p:sp>
      <p:sp>
        <p:nvSpPr>
          <p:cNvPr id="8" name="Content Placeholder 7">
            <a:extLst>
              <a:ext uri="{FF2B5EF4-FFF2-40B4-BE49-F238E27FC236}">
                <a16:creationId xmlns:a16="http://schemas.microsoft.com/office/drawing/2014/main" id="{D1E18DE8-A48A-4AE9-85B6-CE85B2EFA9E4}"/>
              </a:ext>
            </a:extLst>
          </p:cNvPr>
          <p:cNvSpPr>
            <a:spLocks noGrp="1"/>
          </p:cNvSpPr>
          <p:nvPr>
            <p:ph sz="quarter" idx="13"/>
          </p:nvPr>
        </p:nvSpPr>
        <p:spPr/>
        <p:txBody>
          <a:bodyPr>
            <a:normAutofit fontScale="92500" lnSpcReduction="10000"/>
          </a:bodyPr>
          <a:lstStyle/>
          <a:p>
            <a:r>
              <a:rPr lang="en-US" dirty="0"/>
              <a:t>Como se </a:t>
            </a:r>
            <a:r>
              <a:rPr lang="en-US" dirty="0" err="1"/>
              <a:t>faz</a:t>
            </a:r>
            <a:r>
              <a:rPr lang="en-US" dirty="0"/>
              <a:t> um </a:t>
            </a:r>
            <a:r>
              <a:rPr lang="en-US" dirty="0" err="1"/>
              <a:t>jogo</a:t>
            </a:r>
            <a:endParaRPr lang="en-US" dirty="0"/>
          </a:p>
          <a:p>
            <a:pPr lvl="1"/>
            <a:r>
              <a:rPr lang="en-US" dirty="0"/>
              <a:t>Qual </a:t>
            </a:r>
            <a:r>
              <a:rPr lang="en-US" dirty="0" err="1"/>
              <a:t>técnicas</a:t>
            </a:r>
            <a:r>
              <a:rPr lang="en-US" dirty="0"/>
              <a:t> </a:t>
            </a:r>
            <a:r>
              <a:rPr lang="en-US" dirty="0" err="1"/>
              <a:t>podem</a:t>
            </a:r>
            <a:r>
              <a:rPr lang="en-US" dirty="0"/>
              <a:t> ser </a:t>
            </a:r>
            <a:r>
              <a:rPr lang="en-US" dirty="0" err="1"/>
              <a:t>utilizadas</a:t>
            </a:r>
            <a:r>
              <a:rPr lang="en-US" dirty="0"/>
              <a:t> para </a:t>
            </a:r>
            <a:r>
              <a:rPr lang="en-US" dirty="0" err="1"/>
              <a:t>fazer</a:t>
            </a:r>
            <a:r>
              <a:rPr lang="en-US" dirty="0"/>
              <a:t> um </a:t>
            </a:r>
            <a:r>
              <a:rPr lang="en-US" dirty="0" err="1"/>
              <a:t>jogo</a:t>
            </a:r>
            <a:endParaRPr lang="en-US" dirty="0"/>
          </a:p>
          <a:p>
            <a:pPr lvl="2"/>
            <a:r>
              <a:rPr lang="en-US" dirty="0"/>
              <a:t>Engenharia de </a:t>
            </a:r>
            <a:r>
              <a:rPr lang="en-US" dirty="0" err="1"/>
              <a:t>jogos</a:t>
            </a:r>
            <a:endParaRPr lang="en-US" dirty="0"/>
          </a:p>
          <a:p>
            <a:r>
              <a:rPr lang="en-US" dirty="0"/>
              <a:t>Como se </a:t>
            </a:r>
            <a:r>
              <a:rPr lang="en-US" dirty="0" err="1"/>
              <a:t>avalia</a:t>
            </a:r>
            <a:r>
              <a:rPr lang="en-US" dirty="0"/>
              <a:t> um </a:t>
            </a:r>
            <a:r>
              <a:rPr lang="en-US" dirty="0" err="1"/>
              <a:t>jogo</a:t>
            </a:r>
            <a:endParaRPr lang="en-US" dirty="0"/>
          </a:p>
          <a:p>
            <a:pPr lvl="1"/>
            <a:r>
              <a:rPr lang="en-US" dirty="0"/>
              <a:t>Como </a:t>
            </a:r>
            <a:r>
              <a:rPr lang="en-US" dirty="0" err="1"/>
              <a:t>dizer</a:t>
            </a:r>
            <a:r>
              <a:rPr lang="en-US" dirty="0"/>
              <a:t> se um </a:t>
            </a:r>
            <a:r>
              <a:rPr lang="en-US" dirty="0" err="1"/>
              <a:t>jogo</a:t>
            </a:r>
            <a:r>
              <a:rPr lang="en-US" dirty="0"/>
              <a:t> é </a:t>
            </a:r>
            <a:r>
              <a:rPr lang="en-US" dirty="0" err="1"/>
              <a:t>bom</a:t>
            </a:r>
            <a:r>
              <a:rPr lang="en-US" dirty="0"/>
              <a:t> ou </a:t>
            </a:r>
            <a:r>
              <a:rPr lang="en-US" dirty="0" err="1"/>
              <a:t>ruim</a:t>
            </a:r>
            <a:endParaRPr lang="en-US" dirty="0"/>
          </a:p>
          <a:p>
            <a:pPr lvl="1"/>
            <a:r>
              <a:rPr lang="en-US" dirty="0"/>
              <a:t>Que </a:t>
            </a:r>
            <a:r>
              <a:rPr lang="en-US" dirty="0" err="1"/>
              <a:t>técnicas</a:t>
            </a:r>
            <a:r>
              <a:rPr lang="en-US" dirty="0"/>
              <a:t> </a:t>
            </a:r>
            <a:r>
              <a:rPr lang="en-US" dirty="0" err="1"/>
              <a:t>podemos</a:t>
            </a:r>
            <a:r>
              <a:rPr lang="en-US" dirty="0"/>
              <a:t> </a:t>
            </a:r>
            <a:r>
              <a:rPr lang="en-US" dirty="0" err="1"/>
              <a:t>usar</a:t>
            </a:r>
            <a:r>
              <a:rPr lang="en-US" dirty="0"/>
              <a:t> para </a:t>
            </a:r>
            <a:r>
              <a:rPr lang="en-US" dirty="0" err="1"/>
              <a:t>prever</a:t>
            </a:r>
            <a:r>
              <a:rPr lang="en-US" dirty="0"/>
              <a:t> se um </a:t>
            </a:r>
            <a:r>
              <a:rPr lang="en-US" dirty="0" err="1"/>
              <a:t>jogo</a:t>
            </a:r>
            <a:r>
              <a:rPr lang="en-US" dirty="0"/>
              <a:t> </a:t>
            </a:r>
            <a:r>
              <a:rPr lang="en-US" dirty="0" err="1"/>
              <a:t>vai</a:t>
            </a:r>
            <a:r>
              <a:rPr lang="en-US" dirty="0"/>
              <a:t> </a:t>
            </a:r>
            <a:r>
              <a:rPr lang="en-US" dirty="0" err="1"/>
              <a:t>fazer</a:t>
            </a:r>
            <a:r>
              <a:rPr lang="en-US" dirty="0"/>
              <a:t> </a:t>
            </a:r>
            <a:r>
              <a:rPr lang="en-US" dirty="0" err="1"/>
              <a:t>sucesso</a:t>
            </a:r>
            <a:endParaRPr lang="en-US" dirty="0"/>
          </a:p>
          <a:p>
            <a:r>
              <a:rPr lang="en-US" dirty="0"/>
              <a:t>Como </a:t>
            </a:r>
            <a:r>
              <a:rPr lang="en-US" dirty="0" err="1"/>
              <a:t>usar</a:t>
            </a:r>
            <a:r>
              <a:rPr lang="en-US" dirty="0"/>
              <a:t> </a:t>
            </a:r>
            <a:r>
              <a:rPr lang="en-US" dirty="0" err="1"/>
              <a:t>jogos</a:t>
            </a:r>
            <a:r>
              <a:rPr lang="en-US" dirty="0"/>
              <a:t> para </a:t>
            </a:r>
            <a:r>
              <a:rPr lang="en-US" dirty="0" err="1"/>
              <a:t>conseguir</a:t>
            </a:r>
            <a:r>
              <a:rPr lang="en-US" dirty="0"/>
              <a:t> outros </a:t>
            </a:r>
            <a:r>
              <a:rPr lang="en-US" dirty="0" err="1"/>
              <a:t>objetivos</a:t>
            </a:r>
            <a:endParaRPr lang="en-US" dirty="0"/>
          </a:p>
          <a:p>
            <a:pPr lvl="1"/>
            <a:r>
              <a:rPr lang="en-US" dirty="0" err="1"/>
              <a:t>Jogos</a:t>
            </a:r>
            <a:r>
              <a:rPr lang="en-US" dirty="0"/>
              <a:t> com </a:t>
            </a:r>
            <a:r>
              <a:rPr lang="en-US" dirty="0" err="1"/>
              <a:t>Propósito</a:t>
            </a:r>
            <a:endParaRPr lang="en-US" dirty="0"/>
          </a:p>
          <a:p>
            <a:pPr lvl="2"/>
            <a:r>
              <a:rPr lang="en-US" dirty="0" err="1"/>
              <a:t>Jogos</a:t>
            </a:r>
            <a:r>
              <a:rPr lang="en-US" dirty="0"/>
              <a:t> </a:t>
            </a:r>
            <a:r>
              <a:rPr lang="en-US" dirty="0" err="1"/>
              <a:t>Educativos</a:t>
            </a:r>
            <a:endParaRPr lang="en-US" dirty="0"/>
          </a:p>
          <a:p>
            <a:pPr lvl="2"/>
            <a:r>
              <a:rPr lang="en-US" dirty="0" err="1"/>
              <a:t>Jogos</a:t>
            </a:r>
            <a:r>
              <a:rPr lang="en-US" dirty="0"/>
              <a:t> de </a:t>
            </a:r>
            <a:r>
              <a:rPr lang="en-US" dirty="0" err="1"/>
              <a:t>Persuasão</a:t>
            </a:r>
            <a:r>
              <a:rPr lang="en-US" dirty="0"/>
              <a:t> </a:t>
            </a:r>
            <a:endParaRPr lang="pt-BR" dirty="0"/>
          </a:p>
        </p:txBody>
      </p:sp>
    </p:spTree>
    <p:extLst>
      <p:ext uri="{BB962C8B-B14F-4D97-AF65-F5344CB8AC3E}">
        <p14:creationId xmlns:p14="http://schemas.microsoft.com/office/powerpoint/2010/main" val="881911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4800" dirty="0"/>
              <a:t>Metodologias de Desenvolvimento</a:t>
            </a:r>
            <a:endParaRPr lang="en-US" sz="4800" dirty="0"/>
          </a:p>
        </p:txBody>
      </p:sp>
      <p:sp>
        <p:nvSpPr>
          <p:cNvPr id="6" name="Content Placeholder 5"/>
          <p:cNvSpPr>
            <a:spLocks noGrp="1"/>
          </p:cNvSpPr>
          <p:nvPr>
            <p:ph sz="quarter" idx="4294967295"/>
          </p:nvPr>
        </p:nvSpPr>
        <p:spPr>
          <a:xfrm>
            <a:off x="47628" y="1341438"/>
            <a:ext cx="8977313" cy="4608512"/>
          </a:xfrm>
          <a:prstGeom prst="rect">
            <a:avLst/>
          </a:prstGeom>
        </p:spPr>
        <p:txBody>
          <a:bodyPr/>
          <a:lstStyle/>
          <a:p>
            <a:r>
              <a:rPr lang="pt-BR" dirty="0"/>
              <a:t>Como entender o funcionamento de um jogo antes que ele exista?</a:t>
            </a:r>
          </a:p>
          <a:p>
            <a:pPr lvl="1"/>
            <a:r>
              <a:rPr lang="pt-BR" dirty="0"/>
              <a:t>Como Modelar um jogo?</a:t>
            </a:r>
          </a:p>
          <a:p>
            <a:pPr lvl="2"/>
            <a:r>
              <a:rPr lang="pt-BR" dirty="0"/>
              <a:t>System Dynamics</a:t>
            </a:r>
          </a:p>
          <a:p>
            <a:pPr lvl="2"/>
            <a:r>
              <a:rPr lang="pt-BR" dirty="0" err="1"/>
              <a:t>Machinations</a:t>
            </a:r>
            <a:r>
              <a:rPr lang="pt-BR" dirty="0"/>
              <a:t> (</a:t>
            </a:r>
            <a:r>
              <a:rPr lang="pt-BR" dirty="0" err="1"/>
              <a:t>Joris</a:t>
            </a:r>
            <a:r>
              <a:rPr lang="pt-BR" dirty="0"/>
              <a:t> </a:t>
            </a:r>
            <a:r>
              <a:rPr lang="pt-BR" dirty="0" err="1"/>
              <a:t>Dormans</a:t>
            </a:r>
            <a:r>
              <a:rPr lang="pt-BR" dirty="0"/>
              <a:t>)</a:t>
            </a:r>
          </a:p>
          <a:p>
            <a:pPr lvl="2"/>
            <a:r>
              <a:rPr lang="pt-BR" dirty="0"/>
              <a:t>Redes de Petri Coloridas</a:t>
            </a:r>
            <a:endParaRPr lang="en-US" dirty="0"/>
          </a:p>
        </p:txBody>
      </p:sp>
      <p:pic>
        <p:nvPicPr>
          <p:cNvPr id="7" name="Picture 6"/>
          <p:cNvPicPr>
            <a:picLocks noChangeAspect="1"/>
          </p:cNvPicPr>
          <p:nvPr/>
        </p:nvPicPr>
        <p:blipFill>
          <a:blip r:embed="rId2"/>
          <a:stretch>
            <a:fillRect/>
          </a:stretch>
        </p:blipFill>
        <p:spPr>
          <a:xfrm>
            <a:off x="5436096" y="3284984"/>
            <a:ext cx="3168352" cy="2390561"/>
          </a:xfrm>
          <a:prstGeom prst="rect">
            <a:avLst/>
          </a:prstGeom>
        </p:spPr>
      </p:pic>
      <p:sp>
        <p:nvSpPr>
          <p:cNvPr id="3" name="Slide Number Placeholder 2"/>
          <p:cNvSpPr>
            <a:spLocks noGrp="1"/>
          </p:cNvSpPr>
          <p:nvPr>
            <p:ph type="sldNum" sz="quarter" idx="12"/>
          </p:nvPr>
        </p:nvSpPr>
        <p:spPr/>
        <p:txBody>
          <a:bodyPr/>
          <a:lstStyle/>
          <a:p>
            <a:fld id="{43D945FA-D686-41BC-9C3F-FE81BDC8DAD1}" type="slidenum">
              <a:rPr lang="pt-BR" smtClean="0"/>
              <a:t>44</a:t>
            </a:fld>
            <a:endParaRPr lang="pt-BR"/>
          </a:p>
        </p:txBody>
      </p:sp>
      <p:sp>
        <p:nvSpPr>
          <p:cNvPr id="5" name="Date Placeholder 4"/>
          <p:cNvSpPr>
            <a:spLocks noGrp="1"/>
          </p:cNvSpPr>
          <p:nvPr>
            <p:ph type="dt" sz="half" idx="10"/>
          </p:nvPr>
        </p:nvSpPr>
        <p:spPr/>
        <p:txBody>
          <a:bodyPr/>
          <a:lstStyle/>
          <a:p>
            <a:r>
              <a:rPr lang="pt-BR"/>
              <a:t>Geraldo Xexéo xexeo@cos.ufrj.br</a:t>
            </a:r>
          </a:p>
        </p:txBody>
      </p:sp>
      <p:sp>
        <p:nvSpPr>
          <p:cNvPr id="8" name="Footer Placeholder 7"/>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213051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Rachinations</a:t>
            </a:r>
            <a:endParaRPr lang="en-US" dirty="0"/>
          </a:p>
        </p:txBody>
      </p:sp>
      <p:sp>
        <p:nvSpPr>
          <p:cNvPr id="6" name="Content Placeholder 5"/>
          <p:cNvSpPr>
            <a:spLocks noGrp="1"/>
          </p:cNvSpPr>
          <p:nvPr>
            <p:ph sz="quarter" idx="4294967295"/>
          </p:nvPr>
        </p:nvSpPr>
        <p:spPr>
          <a:xfrm>
            <a:off x="47628" y="1341438"/>
            <a:ext cx="8977313" cy="4608512"/>
          </a:xfrm>
          <a:prstGeom prst="rect">
            <a:avLst/>
          </a:prstGeom>
        </p:spPr>
        <p:txBody>
          <a:bodyPr/>
          <a:lstStyle/>
          <a:p>
            <a:r>
              <a:rPr lang="pt-BR" dirty="0"/>
              <a:t>Xexéo e Almeida</a:t>
            </a:r>
          </a:p>
          <a:p>
            <a:r>
              <a:rPr lang="pt-BR" dirty="0"/>
              <a:t>DSL – Domain </a:t>
            </a:r>
            <a:r>
              <a:rPr lang="pt-BR" dirty="0" err="1"/>
              <a:t>Language</a:t>
            </a:r>
            <a:endParaRPr lang="pt-BR" dirty="0"/>
          </a:p>
          <a:p>
            <a:r>
              <a:rPr lang="pt-BR" dirty="0"/>
              <a:t>Interface Programática Extensível</a:t>
            </a:r>
          </a:p>
          <a:p>
            <a:r>
              <a:rPr lang="pt-BR" dirty="0"/>
              <a:t>Permite Módulos</a:t>
            </a:r>
          </a:p>
          <a:p>
            <a:r>
              <a:rPr lang="pt-BR" dirty="0"/>
              <a:t>Permite misturar com programação </a:t>
            </a:r>
          </a:p>
          <a:p>
            <a:r>
              <a:rPr lang="pt-BR" dirty="0"/>
              <a:t>Ruby</a:t>
            </a:r>
          </a:p>
          <a:p>
            <a:endParaRPr lang="en-US" dirty="0"/>
          </a:p>
        </p:txBody>
      </p:sp>
      <p:pic>
        <p:nvPicPr>
          <p:cNvPr id="7" name="Picture 6"/>
          <p:cNvPicPr>
            <a:picLocks noChangeAspect="1"/>
          </p:cNvPicPr>
          <p:nvPr/>
        </p:nvPicPr>
        <p:blipFill>
          <a:blip r:embed="rId2"/>
          <a:stretch>
            <a:fillRect/>
          </a:stretch>
        </p:blipFill>
        <p:spPr>
          <a:xfrm>
            <a:off x="5652120" y="158419"/>
            <a:ext cx="3082456" cy="2058253"/>
          </a:xfrm>
          <a:prstGeom prst="rect">
            <a:avLst/>
          </a:prstGeom>
        </p:spPr>
      </p:pic>
      <p:sp>
        <p:nvSpPr>
          <p:cNvPr id="3" name="Slide Number Placeholder 2"/>
          <p:cNvSpPr>
            <a:spLocks noGrp="1"/>
          </p:cNvSpPr>
          <p:nvPr>
            <p:ph type="sldNum" sz="quarter" idx="12"/>
          </p:nvPr>
        </p:nvSpPr>
        <p:spPr/>
        <p:txBody>
          <a:bodyPr/>
          <a:lstStyle/>
          <a:p>
            <a:fld id="{43D945FA-D686-41BC-9C3F-FE81BDC8DAD1}" type="slidenum">
              <a:rPr lang="pt-BR" smtClean="0"/>
              <a:t>45</a:t>
            </a:fld>
            <a:endParaRPr lang="pt-BR"/>
          </a:p>
        </p:txBody>
      </p:sp>
      <p:sp>
        <p:nvSpPr>
          <p:cNvPr id="5" name="Date Placeholder 4"/>
          <p:cNvSpPr>
            <a:spLocks noGrp="1"/>
          </p:cNvSpPr>
          <p:nvPr>
            <p:ph type="dt" sz="half" idx="10"/>
          </p:nvPr>
        </p:nvSpPr>
        <p:spPr/>
        <p:txBody>
          <a:bodyPr/>
          <a:lstStyle/>
          <a:p>
            <a:r>
              <a:rPr lang="pt-BR"/>
              <a:t>Geraldo Xexéo xexeo@cos.ufrj.br</a:t>
            </a:r>
          </a:p>
        </p:txBody>
      </p:sp>
      <p:sp>
        <p:nvSpPr>
          <p:cNvPr id="8" name="Footer Placeholder 7"/>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1554780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idx="1"/>
          </p:nvPr>
        </p:nvSpPr>
        <p:spPr/>
        <p:txBody>
          <a:bodyPr>
            <a:normAutofit/>
          </a:bodyPr>
          <a:lstStyle/>
          <a:p>
            <a:r>
              <a:rPr lang="pt-BR" dirty="0"/>
              <a:t>Eduardo </a:t>
            </a:r>
            <a:r>
              <a:rPr lang="pt-BR" dirty="0" err="1"/>
              <a:t>Mangeli</a:t>
            </a:r>
            <a:endParaRPr lang="pt-BR" dirty="0"/>
          </a:p>
          <a:p>
            <a:r>
              <a:rPr lang="pt-BR" dirty="0" err="1"/>
              <a:t>Luis</a:t>
            </a:r>
            <a:r>
              <a:rPr lang="pt-BR" dirty="0"/>
              <a:t> Fernando Oliveira</a:t>
            </a:r>
          </a:p>
          <a:p>
            <a:r>
              <a:rPr lang="pt-BR" dirty="0"/>
              <a:t>Geraldo Xexéo</a:t>
            </a:r>
            <a:endParaRPr lang="en-US" dirty="0"/>
          </a:p>
        </p:txBody>
      </p:sp>
      <p:sp>
        <p:nvSpPr>
          <p:cNvPr id="5" name="Title 4"/>
          <p:cNvSpPr>
            <a:spLocks noGrp="1"/>
          </p:cNvSpPr>
          <p:nvPr>
            <p:ph type="title"/>
          </p:nvPr>
        </p:nvSpPr>
        <p:spPr/>
        <p:txBody>
          <a:bodyPr/>
          <a:lstStyle/>
          <a:p>
            <a:r>
              <a:rPr lang="pt-BR" dirty="0"/>
              <a:t>Drama em Jogos</a:t>
            </a:r>
            <a:endParaRPr lang="en-US" dirty="0"/>
          </a:p>
        </p:txBody>
      </p:sp>
    </p:spTree>
    <p:extLst>
      <p:ext uri="{BB962C8B-B14F-4D97-AF65-F5344CB8AC3E}">
        <p14:creationId xmlns:p14="http://schemas.microsoft.com/office/powerpoint/2010/main" val="697312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Avaliação do Drama</a:t>
            </a:r>
            <a:endParaRPr lang="en-US" dirty="0"/>
          </a:p>
        </p:txBody>
      </p:sp>
      <p:sp>
        <p:nvSpPr>
          <p:cNvPr id="3" name="Content Placeholder 2"/>
          <p:cNvSpPr>
            <a:spLocks noGrp="1"/>
          </p:cNvSpPr>
          <p:nvPr>
            <p:ph idx="1"/>
          </p:nvPr>
        </p:nvSpPr>
        <p:spPr/>
        <p:txBody>
          <a:bodyPr/>
          <a:lstStyle/>
          <a:p>
            <a:r>
              <a:rPr lang="pt-BR" dirty="0"/>
              <a:t>Um jogo tem </a:t>
            </a:r>
            <a:r>
              <a:rPr lang="pt-BR" i="1" dirty="0"/>
              <a:t>Drama</a:t>
            </a:r>
            <a:r>
              <a:rPr lang="pt-BR" dirty="0"/>
              <a:t> se...</a:t>
            </a:r>
          </a:p>
          <a:p>
            <a:pPr lvl="1"/>
            <a:r>
              <a:rPr lang="pt-BR" i="1" dirty="0"/>
              <a:t>É possível para um jogador se recuperar de uma posição mais fraca e ainda vencer o jogo</a:t>
            </a:r>
          </a:p>
          <a:p>
            <a:pPr lvl="2"/>
            <a:r>
              <a:rPr lang="pt-BR" i="1" dirty="0"/>
              <a:t>Thompson 2000</a:t>
            </a:r>
          </a:p>
          <a:p>
            <a:r>
              <a:rPr lang="pt-BR" dirty="0"/>
              <a:t>Como medir </a:t>
            </a:r>
            <a:r>
              <a:rPr lang="pt-BR" i="1" dirty="0"/>
              <a:t>Drama</a:t>
            </a:r>
            <a:r>
              <a:rPr lang="pt-BR" dirty="0"/>
              <a:t> em vários tipos de jogos?</a:t>
            </a:r>
          </a:p>
          <a:p>
            <a:r>
              <a:rPr lang="pt-BR" dirty="0"/>
              <a:t>Qual o Caminho de Drama Máximo?</a:t>
            </a:r>
            <a:endParaRPr lang="en-US" dirty="0"/>
          </a:p>
        </p:txBody>
      </p:sp>
      <p:sp>
        <p:nvSpPr>
          <p:cNvPr id="5" name="Slide Number Placeholder 4"/>
          <p:cNvSpPr>
            <a:spLocks noGrp="1"/>
          </p:cNvSpPr>
          <p:nvPr>
            <p:ph type="sldNum" sz="quarter" idx="12"/>
          </p:nvPr>
        </p:nvSpPr>
        <p:spPr/>
        <p:txBody>
          <a:bodyPr/>
          <a:lstStyle/>
          <a:p>
            <a:fld id="{43D945FA-D686-41BC-9C3F-FE81BDC8DAD1}" type="slidenum">
              <a:rPr lang="pt-BR" smtClean="0"/>
              <a:t>47</a:t>
            </a:fld>
            <a:endParaRPr lang="pt-BR"/>
          </a:p>
        </p:txBody>
      </p:sp>
      <p:sp>
        <p:nvSpPr>
          <p:cNvPr id="6" name="Date Placeholder 5"/>
          <p:cNvSpPr>
            <a:spLocks noGrp="1"/>
          </p:cNvSpPr>
          <p:nvPr>
            <p:ph type="dt" sz="half" idx="10"/>
          </p:nvPr>
        </p:nvSpPr>
        <p:spPr/>
        <p:txBody>
          <a:bodyPr/>
          <a:lstStyle/>
          <a:p>
            <a:r>
              <a:rPr lang="pt-BR"/>
              <a:t>Geraldo Xexéo xexeo@cos.ufrj.br</a:t>
            </a:r>
          </a:p>
        </p:txBody>
      </p:sp>
      <p:sp>
        <p:nvSpPr>
          <p:cNvPr id="7" name="Footer Placeholder 6"/>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39338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Maior Drama?</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1378" y="2209800"/>
            <a:ext cx="4579442" cy="34515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35908" y="2209800"/>
            <a:ext cx="4579442" cy="3451500"/>
          </a:xfrm>
          <a:prstGeom prst="rect">
            <a:avLst/>
          </a:prstGeom>
        </p:spPr>
      </p:pic>
      <p:sp>
        <p:nvSpPr>
          <p:cNvPr id="7" name="TextBox 6"/>
          <p:cNvSpPr txBox="1"/>
          <p:nvPr/>
        </p:nvSpPr>
        <p:spPr>
          <a:xfrm>
            <a:off x="1581471" y="1632219"/>
            <a:ext cx="1281120" cy="584775"/>
          </a:xfrm>
          <a:prstGeom prst="rect">
            <a:avLst/>
          </a:prstGeom>
          <a:noFill/>
        </p:spPr>
        <p:txBody>
          <a:bodyPr wrap="none" rtlCol="0">
            <a:spAutoFit/>
          </a:bodyPr>
          <a:lstStyle/>
          <a:p>
            <a:r>
              <a:rPr lang="pt-BR" sz="3200" dirty="0">
                <a:solidFill>
                  <a:srgbClr val="26719F"/>
                </a:solidFill>
                <a:latin typeface="Arial Black" panose="020B0A04020102020204" pitchFamily="34" charset="0"/>
              </a:rPr>
              <a:t>2004</a:t>
            </a:r>
            <a:endParaRPr lang="en-US" sz="3200" dirty="0">
              <a:solidFill>
                <a:srgbClr val="26719F"/>
              </a:solidFill>
              <a:latin typeface="Arial Black" panose="020B0A04020102020204" pitchFamily="34" charset="0"/>
            </a:endParaRPr>
          </a:p>
        </p:txBody>
      </p:sp>
      <p:sp>
        <p:nvSpPr>
          <p:cNvPr id="8" name="TextBox 7"/>
          <p:cNvSpPr txBox="1"/>
          <p:nvPr/>
        </p:nvSpPr>
        <p:spPr>
          <a:xfrm>
            <a:off x="5793716" y="1632219"/>
            <a:ext cx="1281120" cy="584775"/>
          </a:xfrm>
          <a:prstGeom prst="rect">
            <a:avLst/>
          </a:prstGeom>
          <a:noFill/>
        </p:spPr>
        <p:txBody>
          <a:bodyPr wrap="none" rtlCol="0">
            <a:spAutoFit/>
          </a:bodyPr>
          <a:lstStyle/>
          <a:p>
            <a:r>
              <a:rPr lang="pt-BR" sz="3200" dirty="0">
                <a:solidFill>
                  <a:srgbClr val="26719F"/>
                </a:solidFill>
                <a:latin typeface="Arial Black" panose="020B0A04020102020204" pitchFamily="34" charset="0"/>
              </a:rPr>
              <a:t>2009</a:t>
            </a:r>
            <a:endParaRPr lang="en-US" sz="3200" dirty="0">
              <a:solidFill>
                <a:srgbClr val="26719F"/>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43D945FA-D686-41BC-9C3F-FE81BDC8DAD1}" type="slidenum">
              <a:rPr lang="pt-BR" smtClean="0"/>
              <a:t>48</a:t>
            </a:fld>
            <a:endParaRPr lang="pt-BR"/>
          </a:p>
        </p:txBody>
      </p:sp>
      <p:sp>
        <p:nvSpPr>
          <p:cNvPr id="9" name="Date Placeholder 8"/>
          <p:cNvSpPr>
            <a:spLocks noGrp="1"/>
          </p:cNvSpPr>
          <p:nvPr>
            <p:ph type="dt" sz="half" idx="10"/>
          </p:nvPr>
        </p:nvSpPr>
        <p:spPr/>
        <p:txBody>
          <a:bodyPr/>
          <a:lstStyle/>
          <a:p>
            <a:r>
              <a:rPr lang="pt-BR"/>
              <a:t>Geraldo Xexéo xexeo@cos.ufrj.br</a:t>
            </a:r>
          </a:p>
        </p:txBody>
      </p:sp>
      <p:sp>
        <p:nvSpPr>
          <p:cNvPr id="10" name="Footer Placeholder 9"/>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2418363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a:t>Jogos com Propósito</a:t>
            </a:r>
            <a:endParaRPr lang="en-US" dirty="0"/>
          </a:p>
        </p:txBody>
      </p:sp>
    </p:spTree>
    <p:extLst>
      <p:ext uri="{BB962C8B-B14F-4D97-AF65-F5344CB8AC3E}">
        <p14:creationId xmlns:p14="http://schemas.microsoft.com/office/powerpoint/2010/main" val="422926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2C7EED-CBBD-4DE6-8654-BE3B0AA32DBF}"/>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E1646940-8CF2-4CFC-973A-9FC8B83158D6}"/>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744EEC15-29A2-4C44-8BBB-430715FA66CD}"/>
              </a:ext>
            </a:extLst>
          </p:cNvPr>
          <p:cNvSpPr>
            <a:spLocks noGrp="1"/>
          </p:cNvSpPr>
          <p:nvPr>
            <p:ph type="sldNum" sz="quarter" idx="12"/>
          </p:nvPr>
        </p:nvSpPr>
        <p:spPr/>
        <p:txBody>
          <a:bodyPr/>
          <a:lstStyle/>
          <a:p>
            <a:fld id="{BB152AAB-E794-4AAE-96FF-3CDB8C5C9FC8}" type="slidenum">
              <a:rPr lang="pt-BR" smtClean="0"/>
              <a:pPr/>
              <a:t>5</a:t>
            </a:fld>
            <a:endParaRPr lang="pt-BR"/>
          </a:p>
        </p:txBody>
      </p:sp>
      <p:pic>
        <p:nvPicPr>
          <p:cNvPr id="7" name="image9.jpg">
            <a:extLst>
              <a:ext uri="{FF2B5EF4-FFF2-40B4-BE49-F238E27FC236}">
                <a16:creationId xmlns:a16="http://schemas.microsoft.com/office/drawing/2014/main" id="{D8D01274-CC11-4EE6-BE1E-42A03C0A30B1}"/>
              </a:ext>
            </a:extLst>
          </p:cNvPr>
          <p:cNvPicPr/>
          <p:nvPr/>
        </p:nvPicPr>
        <p:blipFill>
          <a:blip r:embed="rId2"/>
          <a:srcRect/>
          <a:stretch>
            <a:fillRect/>
          </a:stretch>
        </p:blipFill>
        <p:spPr>
          <a:xfrm>
            <a:off x="156693" y="9128"/>
            <a:ext cx="8830614" cy="6093296"/>
          </a:xfrm>
          <a:prstGeom prst="rect">
            <a:avLst/>
          </a:prstGeom>
          <a:ln/>
        </p:spPr>
      </p:pic>
      <p:sp>
        <p:nvSpPr>
          <p:cNvPr id="12" name="Rectangle 11">
            <a:extLst>
              <a:ext uri="{FF2B5EF4-FFF2-40B4-BE49-F238E27FC236}">
                <a16:creationId xmlns:a16="http://schemas.microsoft.com/office/drawing/2014/main" id="{C37A9A87-550D-45FB-A7F7-71142148DD20}"/>
              </a:ext>
            </a:extLst>
          </p:cNvPr>
          <p:cNvSpPr/>
          <p:nvPr/>
        </p:nvSpPr>
        <p:spPr>
          <a:xfrm>
            <a:off x="13793" y="6642556"/>
            <a:ext cx="4572000" cy="215444"/>
          </a:xfrm>
          <a:prstGeom prst="rect">
            <a:avLst/>
          </a:prstGeom>
        </p:spPr>
        <p:txBody>
          <a:bodyPr>
            <a:spAutoFit/>
          </a:bodyPr>
          <a:lstStyle/>
          <a:p>
            <a:r>
              <a:rPr lang="pl-PL" sz="800" dirty="0"/>
              <a:t>https://www.flickr.com/photos/shyald/409601105/in/gallery-93397741@N06-72157646775628069/ cb</a:t>
            </a:r>
            <a:endParaRPr lang="pt-BR" sz="800" dirty="0"/>
          </a:p>
        </p:txBody>
      </p:sp>
    </p:spTree>
    <p:extLst>
      <p:ext uri="{BB962C8B-B14F-4D97-AF65-F5344CB8AC3E}">
        <p14:creationId xmlns:p14="http://schemas.microsoft.com/office/powerpoint/2010/main" val="1682152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en-US"/>
              <a:t>Geraldo Xexéo  xexeo@cos.ufrj.br</a:t>
            </a:r>
            <a:endParaRPr lang="pt-BR"/>
          </a:p>
        </p:txBody>
      </p:sp>
      <p:sp>
        <p:nvSpPr>
          <p:cNvPr id="4" name="Footer Placeholder 3"/>
          <p:cNvSpPr>
            <a:spLocks noGrp="1"/>
          </p:cNvSpPr>
          <p:nvPr>
            <p:ph type="ftr" sz="quarter" idx="15"/>
          </p:nvPr>
        </p:nvSpPr>
        <p:spPr/>
        <p:txBody>
          <a:bodyPr/>
          <a:lstStyle/>
          <a:p>
            <a:r>
              <a:rPr lang="pt-BR"/>
              <a:t>III Workshop da Escola de Informática &amp; Computação do CEFET/RJ </a:t>
            </a:r>
          </a:p>
        </p:txBody>
      </p:sp>
      <p:sp>
        <p:nvSpPr>
          <p:cNvPr id="5" name="Slide Number Placeholder 4"/>
          <p:cNvSpPr>
            <a:spLocks noGrp="1"/>
          </p:cNvSpPr>
          <p:nvPr>
            <p:ph type="sldNum" sz="quarter" idx="16"/>
          </p:nvPr>
        </p:nvSpPr>
        <p:spPr/>
        <p:txBody>
          <a:bodyPr/>
          <a:lstStyle/>
          <a:p>
            <a:fld id="{053F5BF0-09FE-42AE-8A93-52DD1E954548}" type="slidenum">
              <a:rPr lang="pt-BR" smtClean="0"/>
              <a:t>50</a:t>
            </a:fld>
            <a:endParaRPr lang="pt-BR"/>
          </a:p>
        </p:txBody>
      </p:sp>
      <p:sp>
        <p:nvSpPr>
          <p:cNvPr id="2" name="Title 1"/>
          <p:cNvSpPr>
            <a:spLocks noGrp="1"/>
          </p:cNvSpPr>
          <p:nvPr>
            <p:ph type="title"/>
          </p:nvPr>
        </p:nvSpPr>
        <p:spPr/>
        <p:txBody>
          <a:bodyPr/>
          <a:lstStyle/>
          <a:p>
            <a:r>
              <a:rPr lang="pt-BR" dirty="0"/>
              <a:t>Treinamento</a:t>
            </a:r>
          </a:p>
        </p:txBody>
      </p:sp>
      <p:pic>
        <p:nvPicPr>
          <p:cNvPr id="7" name="Picture 6" descr="C:\Users\Geraldo Xexéo\Dropbox\Claudio e Xexéo\TIM 2\20121015 jogo TIM\DSC00600.JPG"/>
          <p:cNvPicPr/>
          <p:nvPr/>
        </p:nvPicPr>
        <p:blipFill>
          <a:blip r:embed="rId2">
            <a:extLst>
              <a:ext uri="{28A0092B-C50C-407E-A947-70E740481C1C}">
                <a14:useLocalDpi xmlns:a14="http://schemas.microsoft.com/office/drawing/2010/main" val="0"/>
              </a:ext>
            </a:extLst>
          </a:blip>
          <a:srcRect/>
          <a:stretch>
            <a:fillRect/>
          </a:stretch>
        </p:blipFill>
        <p:spPr bwMode="auto">
          <a:xfrm>
            <a:off x="399509" y="1388764"/>
            <a:ext cx="3719195" cy="2789555"/>
          </a:xfrm>
          <a:prstGeom prst="rect">
            <a:avLst/>
          </a:prstGeom>
          <a:ln w="190500" cap="sq">
            <a:noFill/>
            <a:prstDash val="solid"/>
            <a:miter lim="800000"/>
          </a:ln>
          <a:effectLst>
            <a:outerShdw blurRad="254000" algn="bl" rotWithShape="0">
              <a:srgbClr val="000000">
                <a:alpha val="43000"/>
              </a:srgbClr>
            </a:outerShdw>
          </a:effectLst>
        </p:spPr>
      </p:pic>
      <p:pic>
        <p:nvPicPr>
          <p:cNvPr id="9" name="Picture 8" descr="C:\Users\Public\Pictures\Fotos 2012\20120320 Maua e TIM Intelig\DSC00649.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2456329"/>
            <a:ext cx="4203906" cy="3041092"/>
          </a:xfrm>
          <a:prstGeom prst="rect">
            <a:avLst/>
          </a:prstGeom>
          <a:noFill/>
          <a:ln>
            <a:noFill/>
          </a:ln>
        </p:spPr>
      </p:pic>
    </p:spTree>
    <p:extLst>
      <p:ext uri="{BB962C8B-B14F-4D97-AF65-F5344CB8AC3E}">
        <p14:creationId xmlns:p14="http://schemas.microsoft.com/office/powerpoint/2010/main" val="3917878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2800" dirty="0">
                <a:hlinkClick r:id="rId2"/>
              </a:rPr>
              <a:t>http://www.jogos.ml/</a:t>
            </a:r>
            <a:r>
              <a:rPr lang="pt-BR" sz="2800" dirty="0"/>
              <a:t> - Jogos que resolvem problemas reais sem você saber...</a:t>
            </a:r>
          </a:p>
        </p:txBody>
      </p:sp>
      <p:sp>
        <p:nvSpPr>
          <p:cNvPr id="3" name="Date Placeholder 2"/>
          <p:cNvSpPr>
            <a:spLocks noGrp="1"/>
          </p:cNvSpPr>
          <p:nvPr>
            <p:ph type="dt" sz="half" idx="10"/>
          </p:nvPr>
        </p:nvSpPr>
        <p:spPr/>
        <p:txBody>
          <a:bodyPr/>
          <a:lstStyle/>
          <a:p>
            <a:r>
              <a:rPr lang="en-US"/>
              <a:t>Geraldo Xexéo  xexeo@cos.ufrj.br</a:t>
            </a:r>
            <a:endParaRPr lang="pt-BR"/>
          </a:p>
        </p:txBody>
      </p:sp>
      <p:sp>
        <p:nvSpPr>
          <p:cNvPr id="4" name="Footer Placeholder 3"/>
          <p:cNvSpPr>
            <a:spLocks noGrp="1"/>
          </p:cNvSpPr>
          <p:nvPr>
            <p:ph type="ftr" sz="quarter" idx="11"/>
          </p:nvPr>
        </p:nvSpPr>
        <p:spPr/>
        <p:txBody>
          <a:bodyPr/>
          <a:lstStyle/>
          <a:p>
            <a:r>
              <a:rPr lang="pt-BR"/>
              <a:t>III Workshop da Escola de Informática &amp; Computação do CEFET/RJ </a:t>
            </a:r>
          </a:p>
        </p:txBody>
      </p:sp>
      <p:sp>
        <p:nvSpPr>
          <p:cNvPr id="5" name="Slide Number Placeholder 4"/>
          <p:cNvSpPr>
            <a:spLocks noGrp="1"/>
          </p:cNvSpPr>
          <p:nvPr>
            <p:ph type="sldNum" sz="quarter" idx="12"/>
          </p:nvPr>
        </p:nvSpPr>
        <p:spPr/>
        <p:txBody>
          <a:bodyPr/>
          <a:lstStyle/>
          <a:p>
            <a:fld id="{053F5BF0-09FE-42AE-8A93-52DD1E954548}" type="slidenum">
              <a:rPr lang="pt-BR" smtClean="0"/>
              <a:t>51</a:t>
            </a:fld>
            <a:endParaRPr lang="pt-BR"/>
          </a:p>
        </p:txBody>
      </p:sp>
      <p:pic>
        <p:nvPicPr>
          <p:cNvPr id="11" name="Content Placeholder 10"/>
          <p:cNvPicPr>
            <a:picLocks noGrp="1" noChangeAspect="1"/>
          </p:cNvPicPr>
          <p:nvPr>
            <p:ph sz="quarter" idx="13"/>
          </p:nvPr>
        </p:nvPicPr>
        <p:blipFill>
          <a:blip r:embed="rId3"/>
          <a:stretch>
            <a:fillRect/>
          </a:stretch>
        </p:blipFill>
        <p:spPr>
          <a:xfrm>
            <a:off x="211234" y="2088798"/>
            <a:ext cx="3825347" cy="3014677"/>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2860" y="3374568"/>
            <a:ext cx="2469587" cy="1858829"/>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45422" y="1929190"/>
            <a:ext cx="2385992" cy="179164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4101" y="1797674"/>
            <a:ext cx="2423643" cy="1798463"/>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35578" y="3351935"/>
            <a:ext cx="2490043" cy="1874274"/>
          </a:xfrm>
          <a:prstGeom prst="rect">
            <a:avLst/>
          </a:prstGeom>
        </p:spPr>
      </p:pic>
    </p:spTree>
    <p:extLst>
      <p:ext uri="{BB962C8B-B14F-4D97-AF65-F5344CB8AC3E}">
        <p14:creationId xmlns:p14="http://schemas.microsoft.com/office/powerpoint/2010/main" val="3307421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6605F-DE02-456A-8B17-B5C087079C99}"/>
              </a:ext>
            </a:extLst>
          </p:cNvPr>
          <p:cNvSpPr>
            <a:spLocks noGrp="1"/>
          </p:cNvSpPr>
          <p:nvPr>
            <p:ph type="title"/>
          </p:nvPr>
        </p:nvSpPr>
        <p:spPr/>
        <p:txBody>
          <a:bodyPr/>
          <a:lstStyle/>
          <a:p>
            <a:r>
              <a:rPr lang="en-US" dirty="0"/>
              <a:t>Data Mining </a:t>
            </a:r>
            <a:r>
              <a:rPr lang="en-US" dirty="0" err="1"/>
              <a:t>em</a:t>
            </a:r>
            <a:r>
              <a:rPr lang="en-US" dirty="0"/>
              <a:t> </a:t>
            </a:r>
            <a:r>
              <a:rPr lang="en-US" dirty="0" err="1"/>
              <a:t>Jogos</a:t>
            </a:r>
            <a:endParaRPr lang="pt-BR" dirty="0"/>
          </a:p>
        </p:txBody>
      </p:sp>
      <p:sp>
        <p:nvSpPr>
          <p:cNvPr id="2" name="Date Placeholder 1">
            <a:extLst>
              <a:ext uri="{FF2B5EF4-FFF2-40B4-BE49-F238E27FC236}">
                <a16:creationId xmlns:a16="http://schemas.microsoft.com/office/drawing/2014/main" id="{542BBE4D-75E1-469A-9E9F-F4E8F700792A}"/>
              </a:ext>
            </a:extLst>
          </p:cNvPr>
          <p:cNvSpPr>
            <a:spLocks noGrp="1"/>
          </p:cNvSpPr>
          <p:nvPr>
            <p:ph type="dt" sz="half" idx="10"/>
          </p:nvPr>
        </p:nvSpPr>
        <p:spPr/>
        <p:txBody>
          <a:bodyPr/>
          <a:lstStyle/>
          <a:p>
            <a:r>
              <a:rPr lang="en-US"/>
              <a:t>LUDES</a:t>
            </a:r>
            <a:endParaRPr lang="pt-BR"/>
          </a:p>
        </p:txBody>
      </p:sp>
      <p:sp>
        <p:nvSpPr>
          <p:cNvPr id="3" name="Footer Placeholder 2">
            <a:extLst>
              <a:ext uri="{FF2B5EF4-FFF2-40B4-BE49-F238E27FC236}">
                <a16:creationId xmlns:a16="http://schemas.microsoft.com/office/drawing/2014/main" id="{2CB3A125-A741-471C-AB7D-EFB624FCE4C2}"/>
              </a:ext>
            </a:extLst>
          </p:cNvPr>
          <p:cNvSpPr>
            <a:spLocks noGrp="1"/>
          </p:cNvSpPr>
          <p:nvPr>
            <p:ph type="ftr" sz="quarter" idx="11"/>
          </p:nvPr>
        </p:nvSpPr>
        <p:spPr/>
        <p:txBody>
          <a:bodyPr/>
          <a:lstStyle/>
          <a:p>
            <a:r>
              <a:rPr lang="pt-BR" dirty="0"/>
              <a:t>Geraldo Xexéo  xexeo@cos.ufrj.br</a:t>
            </a:r>
          </a:p>
        </p:txBody>
      </p:sp>
      <p:sp>
        <p:nvSpPr>
          <p:cNvPr id="4" name="Slide Number Placeholder 3">
            <a:extLst>
              <a:ext uri="{FF2B5EF4-FFF2-40B4-BE49-F238E27FC236}">
                <a16:creationId xmlns:a16="http://schemas.microsoft.com/office/drawing/2014/main" id="{C7D2D636-3550-408D-8515-B129B9E9BE06}"/>
              </a:ext>
            </a:extLst>
          </p:cNvPr>
          <p:cNvSpPr>
            <a:spLocks noGrp="1"/>
          </p:cNvSpPr>
          <p:nvPr>
            <p:ph type="sldNum" sz="quarter" idx="12"/>
          </p:nvPr>
        </p:nvSpPr>
        <p:spPr/>
        <p:txBody>
          <a:bodyPr/>
          <a:lstStyle/>
          <a:p>
            <a:fld id="{BB152AAB-E794-4AAE-96FF-3CDB8C5C9FC8}" type="slidenum">
              <a:rPr lang="pt-BR" smtClean="0"/>
              <a:pPr/>
              <a:t>52</a:t>
            </a:fld>
            <a:endParaRPr lang="pt-BR"/>
          </a:p>
        </p:txBody>
      </p:sp>
      <p:sp>
        <p:nvSpPr>
          <p:cNvPr id="6" name="Content Placeholder 5">
            <a:extLst>
              <a:ext uri="{FF2B5EF4-FFF2-40B4-BE49-F238E27FC236}">
                <a16:creationId xmlns:a16="http://schemas.microsoft.com/office/drawing/2014/main" id="{D5CDCBAE-F252-4A11-9553-19BFF30C6511}"/>
              </a:ext>
            </a:extLst>
          </p:cNvPr>
          <p:cNvSpPr>
            <a:spLocks noGrp="1"/>
          </p:cNvSpPr>
          <p:nvPr>
            <p:ph sz="quarter" idx="13"/>
          </p:nvPr>
        </p:nvSpPr>
        <p:spPr/>
        <p:txBody>
          <a:bodyPr/>
          <a:lstStyle/>
          <a:p>
            <a:r>
              <a:rPr lang="en-US" dirty="0"/>
              <a:t>Como </a:t>
            </a:r>
            <a:r>
              <a:rPr lang="en-US" dirty="0" err="1"/>
              <a:t>descobrir</a:t>
            </a:r>
            <a:r>
              <a:rPr lang="en-US" dirty="0"/>
              <a:t> </a:t>
            </a:r>
            <a:r>
              <a:rPr lang="en-US" dirty="0" err="1"/>
              <a:t>quem</a:t>
            </a:r>
            <a:r>
              <a:rPr lang="en-US" dirty="0"/>
              <a:t> </a:t>
            </a:r>
            <a:r>
              <a:rPr lang="en-US" dirty="0" err="1"/>
              <a:t>vai</a:t>
            </a:r>
            <a:r>
              <a:rPr lang="en-US" dirty="0"/>
              <a:t> </a:t>
            </a:r>
            <a:r>
              <a:rPr lang="en-US" dirty="0" err="1"/>
              <a:t>ganhar</a:t>
            </a:r>
            <a:r>
              <a:rPr lang="en-US" dirty="0"/>
              <a:t> </a:t>
            </a:r>
            <a:r>
              <a:rPr lang="en-US" dirty="0" err="1"/>
              <a:t>uma</a:t>
            </a:r>
            <a:r>
              <a:rPr lang="en-US" dirty="0"/>
              <a:t> </a:t>
            </a:r>
            <a:r>
              <a:rPr lang="en-US" dirty="0" err="1"/>
              <a:t>partida</a:t>
            </a:r>
            <a:r>
              <a:rPr lang="en-US" dirty="0"/>
              <a:t> de League of Legends (</a:t>
            </a:r>
            <a:r>
              <a:rPr lang="en-US" dirty="0" err="1"/>
              <a:t>LoL</a:t>
            </a:r>
            <a:r>
              <a:rPr lang="en-US" dirty="0"/>
              <a:t>)</a:t>
            </a:r>
          </a:p>
          <a:p>
            <a:pPr lvl="1"/>
            <a:r>
              <a:rPr lang="en-US" dirty="0" err="1"/>
              <a:t>Aprender</a:t>
            </a:r>
            <a:r>
              <a:rPr lang="en-US" dirty="0"/>
              <a:t> </a:t>
            </a:r>
            <a:r>
              <a:rPr lang="en-US" dirty="0" err="1"/>
              <a:t>uma</a:t>
            </a:r>
            <a:r>
              <a:rPr lang="en-US" dirty="0"/>
              <a:t> </a:t>
            </a:r>
            <a:r>
              <a:rPr lang="en-US" dirty="0" err="1"/>
              <a:t>função</a:t>
            </a:r>
            <a:r>
              <a:rPr lang="en-US" dirty="0"/>
              <a:t> que </a:t>
            </a:r>
            <a:r>
              <a:rPr lang="en-US" dirty="0" err="1"/>
              <a:t>indica</a:t>
            </a:r>
            <a:r>
              <a:rPr lang="en-US" dirty="0"/>
              <a:t> a </a:t>
            </a:r>
            <a:r>
              <a:rPr lang="en-US" dirty="0" err="1"/>
              <a:t>probabilidade</a:t>
            </a:r>
            <a:r>
              <a:rPr lang="en-US" dirty="0"/>
              <a:t> de </a:t>
            </a:r>
            <a:r>
              <a:rPr lang="en-US" dirty="0" err="1"/>
              <a:t>vitória</a:t>
            </a:r>
            <a:r>
              <a:rPr lang="en-US" dirty="0"/>
              <a:t> de </a:t>
            </a:r>
            <a:r>
              <a:rPr lang="en-US" dirty="0" err="1"/>
              <a:t>uma</a:t>
            </a:r>
            <a:r>
              <a:rPr lang="en-US" dirty="0"/>
              <a:t> </a:t>
            </a:r>
            <a:r>
              <a:rPr lang="en-US" dirty="0" err="1"/>
              <a:t>equipe</a:t>
            </a:r>
            <a:r>
              <a:rPr lang="en-US" dirty="0"/>
              <a:t> </a:t>
            </a:r>
            <a:r>
              <a:rPr lang="en-US" dirty="0" err="1"/>
              <a:t>em</a:t>
            </a:r>
            <a:r>
              <a:rPr lang="en-US" dirty="0"/>
              <a:t> um </a:t>
            </a:r>
            <a:r>
              <a:rPr lang="en-US" dirty="0" err="1"/>
              <a:t>momento</a:t>
            </a:r>
            <a:r>
              <a:rPr lang="en-US" dirty="0"/>
              <a:t> do </a:t>
            </a:r>
            <a:r>
              <a:rPr lang="en-US" dirty="0" err="1"/>
              <a:t>jogo</a:t>
            </a:r>
            <a:endParaRPr lang="en-US" dirty="0"/>
          </a:p>
          <a:p>
            <a:pPr lvl="1"/>
            <a:r>
              <a:rPr lang="en-US" dirty="0"/>
              <a:t>Dados que </a:t>
            </a:r>
            <a:r>
              <a:rPr lang="en-US" dirty="0" err="1"/>
              <a:t>podemos</a:t>
            </a:r>
            <a:r>
              <a:rPr lang="en-US" dirty="0"/>
              <a:t> </a:t>
            </a:r>
            <a:r>
              <a:rPr lang="en-US" dirty="0" err="1"/>
              <a:t>olhar</a:t>
            </a:r>
            <a:r>
              <a:rPr lang="en-US" dirty="0"/>
              <a:t>:</a:t>
            </a:r>
          </a:p>
          <a:p>
            <a:pPr lvl="2"/>
            <a:r>
              <a:rPr lang="en-US" dirty="0" err="1"/>
              <a:t>Mortes</a:t>
            </a:r>
            <a:endParaRPr lang="en-US" dirty="0"/>
          </a:p>
          <a:p>
            <a:pPr lvl="2"/>
            <a:r>
              <a:rPr lang="en-US" dirty="0" err="1"/>
              <a:t>Ouro</a:t>
            </a:r>
            <a:endParaRPr lang="en-US" dirty="0"/>
          </a:p>
          <a:p>
            <a:pPr lvl="2"/>
            <a:r>
              <a:rPr lang="en-US" dirty="0"/>
              <a:t>Sub-</a:t>
            </a:r>
            <a:r>
              <a:rPr lang="en-US" dirty="0" err="1"/>
              <a:t>objetivos</a:t>
            </a:r>
            <a:r>
              <a:rPr lang="en-US" dirty="0"/>
              <a:t> (Torres, </a:t>
            </a:r>
            <a:r>
              <a:rPr lang="en-US" dirty="0" err="1"/>
              <a:t>Dragão</a:t>
            </a:r>
            <a:r>
              <a:rPr lang="en-US" dirty="0"/>
              <a:t>, …) </a:t>
            </a:r>
          </a:p>
          <a:p>
            <a:pPr lvl="2"/>
            <a:r>
              <a:rPr lang="en-US" dirty="0" err="1"/>
              <a:t>Campeões</a:t>
            </a:r>
            <a:r>
              <a:rPr lang="en-US" dirty="0"/>
              <a:t> </a:t>
            </a:r>
            <a:r>
              <a:rPr lang="en-US" dirty="0" err="1"/>
              <a:t>sendo</a:t>
            </a:r>
            <a:r>
              <a:rPr lang="en-US" dirty="0"/>
              <a:t> </a:t>
            </a:r>
            <a:r>
              <a:rPr lang="en-US" dirty="0" err="1"/>
              <a:t>usados</a:t>
            </a:r>
            <a:endParaRPr lang="en-US" dirty="0"/>
          </a:p>
          <a:p>
            <a:pPr lvl="2"/>
            <a:r>
              <a:rPr lang="en-US" dirty="0" err="1"/>
              <a:t>Jogadores</a:t>
            </a:r>
            <a:r>
              <a:rPr lang="en-US" dirty="0"/>
              <a:t> (Rankings)</a:t>
            </a:r>
          </a:p>
          <a:p>
            <a:pPr lvl="2"/>
            <a:r>
              <a:rPr lang="en-US" dirty="0"/>
              <a:t>…</a:t>
            </a:r>
          </a:p>
          <a:p>
            <a:endParaRPr lang="pt-BR" dirty="0"/>
          </a:p>
        </p:txBody>
      </p:sp>
      <p:pic>
        <p:nvPicPr>
          <p:cNvPr id="7" name="Picture 6">
            <a:extLst>
              <a:ext uri="{FF2B5EF4-FFF2-40B4-BE49-F238E27FC236}">
                <a16:creationId xmlns:a16="http://schemas.microsoft.com/office/drawing/2014/main" id="{B3C7DC5C-5508-4049-AB65-937848A8EEDC}"/>
              </a:ext>
            </a:extLst>
          </p:cNvPr>
          <p:cNvPicPr>
            <a:picLocks noChangeAspect="1"/>
          </p:cNvPicPr>
          <p:nvPr/>
        </p:nvPicPr>
        <p:blipFill>
          <a:blip r:embed="rId2"/>
          <a:stretch>
            <a:fillRect/>
          </a:stretch>
        </p:blipFill>
        <p:spPr>
          <a:xfrm>
            <a:off x="5734271" y="3592884"/>
            <a:ext cx="3419872" cy="1923678"/>
          </a:xfrm>
          <a:prstGeom prst="rect">
            <a:avLst/>
          </a:prstGeom>
        </p:spPr>
      </p:pic>
    </p:spTree>
    <p:extLst>
      <p:ext uri="{BB962C8B-B14F-4D97-AF65-F5344CB8AC3E}">
        <p14:creationId xmlns:p14="http://schemas.microsoft.com/office/powerpoint/2010/main" val="1444493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4D57-6A13-4E1C-AD56-9FD33E0D394A}"/>
              </a:ext>
            </a:extLst>
          </p:cNvPr>
          <p:cNvSpPr>
            <a:spLocks noGrp="1"/>
          </p:cNvSpPr>
          <p:nvPr>
            <p:ph type="title"/>
          </p:nvPr>
        </p:nvSpPr>
        <p:spPr/>
        <p:txBody>
          <a:bodyPr/>
          <a:lstStyle/>
          <a:p>
            <a:r>
              <a:rPr lang="en-US" dirty="0"/>
              <a:t>Outros </a:t>
            </a:r>
            <a:r>
              <a:rPr lang="en-US" dirty="0" err="1"/>
              <a:t>trabalhos</a:t>
            </a:r>
            <a:endParaRPr lang="pt-BR" dirty="0"/>
          </a:p>
        </p:txBody>
      </p:sp>
      <p:sp>
        <p:nvSpPr>
          <p:cNvPr id="3" name="Date Placeholder 2">
            <a:extLst>
              <a:ext uri="{FF2B5EF4-FFF2-40B4-BE49-F238E27FC236}">
                <a16:creationId xmlns:a16="http://schemas.microsoft.com/office/drawing/2014/main" id="{5F5C7C0C-0787-4887-90CB-800CA81ED724}"/>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4FC0ADE4-BB3C-44E3-B39A-EEF4A46C19B0}"/>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C9C626F2-116D-4165-93E0-BD4FDD554C64}"/>
              </a:ext>
            </a:extLst>
          </p:cNvPr>
          <p:cNvSpPr>
            <a:spLocks noGrp="1"/>
          </p:cNvSpPr>
          <p:nvPr>
            <p:ph type="sldNum" sz="quarter" idx="12"/>
          </p:nvPr>
        </p:nvSpPr>
        <p:spPr/>
        <p:txBody>
          <a:bodyPr/>
          <a:lstStyle/>
          <a:p>
            <a:fld id="{BB152AAB-E794-4AAE-96FF-3CDB8C5C9FC8}" type="slidenum">
              <a:rPr lang="pt-BR" smtClean="0"/>
              <a:pPr/>
              <a:t>53</a:t>
            </a:fld>
            <a:endParaRPr lang="pt-BR"/>
          </a:p>
        </p:txBody>
      </p:sp>
      <p:sp>
        <p:nvSpPr>
          <p:cNvPr id="6" name="Content Placeholder 5">
            <a:extLst>
              <a:ext uri="{FF2B5EF4-FFF2-40B4-BE49-F238E27FC236}">
                <a16:creationId xmlns:a16="http://schemas.microsoft.com/office/drawing/2014/main" id="{9563C8B7-E2D8-417E-A256-2694C956C529}"/>
              </a:ext>
            </a:extLst>
          </p:cNvPr>
          <p:cNvSpPr>
            <a:spLocks noGrp="1"/>
          </p:cNvSpPr>
          <p:nvPr>
            <p:ph sz="quarter" idx="13"/>
          </p:nvPr>
        </p:nvSpPr>
        <p:spPr/>
        <p:txBody>
          <a:bodyPr>
            <a:normAutofit fontScale="85000" lnSpcReduction="10000"/>
          </a:bodyPr>
          <a:lstStyle/>
          <a:p>
            <a:r>
              <a:rPr lang="en-US" dirty="0" err="1"/>
              <a:t>Robô</a:t>
            </a:r>
            <a:r>
              <a:rPr lang="en-US" dirty="0"/>
              <a:t> que </a:t>
            </a:r>
            <a:r>
              <a:rPr lang="en-US" dirty="0" err="1"/>
              <a:t>identifica</a:t>
            </a:r>
            <a:r>
              <a:rPr lang="en-US" dirty="0"/>
              <a:t> </a:t>
            </a:r>
            <a:r>
              <a:rPr lang="en-US" dirty="0" err="1"/>
              <a:t>construções</a:t>
            </a:r>
            <a:r>
              <a:rPr lang="en-US" dirty="0"/>
              <a:t> </a:t>
            </a:r>
            <a:r>
              <a:rPr lang="en-US" dirty="0" err="1"/>
              <a:t>em</a:t>
            </a:r>
            <a:r>
              <a:rPr lang="en-US" dirty="0"/>
              <a:t> Minecraft com um </a:t>
            </a:r>
            <a:r>
              <a:rPr lang="en-US" dirty="0" err="1"/>
              <a:t>gramática</a:t>
            </a:r>
            <a:r>
              <a:rPr lang="en-US" dirty="0"/>
              <a:t> 3D</a:t>
            </a:r>
          </a:p>
          <a:p>
            <a:r>
              <a:rPr lang="en-US" dirty="0" err="1"/>
              <a:t>Linguagem</a:t>
            </a:r>
            <a:r>
              <a:rPr lang="en-US" dirty="0"/>
              <a:t> para </a:t>
            </a:r>
            <a:r>
              <a:rPr lang="en-US" dirty="0" err="1"/>
              <a:t>descrever</a:t>
            </a:r>
            <a:r>
              <a:rPr lang="en-US" dirty="0"/>
              <a:t> </a:t>
            </a:r>
            <a:r>
              <a:rPr lang="en-US" dirty="0" err="1"/>
              <a:t>jogos</a:t>
            </a:r>
            <a:r>
              <a:rPr lang="en-US" dirty="0"/>
              <a:t> de cartas e dados</a:t>
            </a:r>
          </a:p>
          <a:p>
            <a:r>
              <a:rPr lang="en-US" dirty="0" err="1"/>
              <a:t>Ontologia</a:t>
            </a:r>
            <a:r>
              <a:rPr lang="en-US" dirty="0"/>
              <a:t> de </a:t>
            </a:r>
            <a:r>
              <a:rPr lang="en-US" dirty="0" err="1"/>
              <a:t>Mecânicas</a:t>
            </a:r>
            <a:r>
              <a:rPr lang="en-US" dirty="0"/>
              <a:t>, </a:t>
            </a:r>
            <a:r>
              <a:rPr lang="en-US" dirty="0" err="1"/>
              <a:t>Dinâmicas</a:t>
            </a:r>
            <a:r>
              <a:rPr lang="en-US" dirty="0"/>
              <a:t> e </a:t>
            </a:r>
            <a:r>
              <a:rPr lang="en-US" dirty="0" err="1"/>
              <a:t>Estéticas</a:t>
            </a:r>
            <a:endParaRPr lang="en-US" dirty="0"/>
          </a:p>
          <a:p>
            <a:r>
              <a:rPr lang="en-US" dirty="0" err="1"/>
              <a:t>Relações</a:t>
            </a:r>
            <a:r>
              <a:rPr lang="en-US" dirty="0"/>
              <a:t> entre cores e </a:t>
            </a:r>
            <a:r>
              <a:rPr lang="en-US" dirty="0" err="1"/>
              <a:t>emoções</a:t>
            </a:r>
            <a:r>
              <a:rPr lang="en-US" dirty="0"/>
              <a:t> </a:t>
            </a:r>
            <a:r>
              <a:rPr lang="en-US" dirty="0" err="1"/>
              <a:t>em</a:t>
            </a:r>
            <a:r>
              <a:rPr lang="en-US" dirty="0"/>
              <a:t> </a:t>
            </a:r>
            <a:r>
              <a:rPr lang="en-US" dirty="0" err="1"/>
              <a:t>jogos</a:t>
            </a:r>
            <a:endParaRPr lang="en-US" dirty="0"/>
          </a:p>
          <a:p>
            <a:r>
              <a:rPr lang="en-US" dirty="0"/>
              <a:t>Como </a:t>
            </a:r>
            <a:r>
              <a:rPr lang="en-US" dirty="0" err="1"/>
              <a:t>criar</a:t>
            </a:r>
            <a:r>
              <a:rPr lang="en-US" dirty="0"/>
              <a:t> </a:t>
            </a:r>
            <a:r>
              <a:rPr lang="en-US" dirty="0" err="1"/>
              <a:t>jogos</a:t>
            </a:r>
            <a:r>
              <a:rPr lang="en-US" dirty="0"/>
              <a:t> que </a:t>
            </a:r>
            <a:r>
              <a:rPr lang="en-US" dirty="0" err="1"/>
              <a:t>ensinam</a:t>
            </a:r>
            <a:r>
              <a:rPr lang="en-US" dirty="0"/>
              <a:t> </a:t>
            </a:r>
            <a:r>
              <a:rPr lang="en-US" dirty="0" err="1"/>
              <a:t>como</a:t>
            </a:r>
            <a:r>
              <a:rPr lang="en-US" dirty="0"/>
              <a:t> </a:t>
            </a:r>
            <a:r>
              <a:rPr lang="en-US" dirty="0" err="1"/>
              <a:t>funcionam</a:t>
            </a:r>
            <a:r>
              <a:rPr lang="en-US" dirty="0"/>
              <a:t> processos de </a:t>
            </a:r>
            <a:r>
              <a:rPr lang="en-US" dirty="0" err="1"/>
              <a:t>negócio</a:t>
            </a:r>
            <a:r>
              <a:rPr lang="en-US" dirty="0"/>
              <a:t> (para </a:t>
            </a:r>
            <a:r>
              <a:rPr lang="en-US" dirty="0" err="1"/>
              <a:t>treinamento</a:t>
            </a:r>
            <a:r>
              <a:rPr lang="en-US" dirty="0"/>
              <a:t>)</a:t>
            </a:r>
          </a:p>
          <a:p>
            <a:r>
              <a:rPr lang="en-US" dirty="0"/>
              <a:t>Como </a:t>
            </a:r>
            <a:r>
              <a:rPr lang="en-US" dirty="0" err="1"/>
              <a:t>criar</a:t>
            </a:r>
            <a:r>
              <a:rPr lang="en-US" dirty="0"/>
              <a:t> </a:t>
            </a:r>
            <a:r>
              <a:rPr lang="en-US" dirty="0" err="1"/>
              <a:t>jogos</a:t>
            </a:r>
            <a:r>
              <a:rPr lang="en-US" dirty="0"/>
              <a:t> a </a:t>
            </a:r>
            <a:r>
              <a:rPr lang="en-US" dirty="0" err="1"/>
              <a:t>partir</a:t>
            </a:r>
            <a:r>
              <a:rPr lang="en-US" dirty="0"/>
              <a:t> de </a:t>
            </a:r>
            <a:r>
              <a:rPr lang="en-US" dirty="0" err="1"/>
              <a:t>estudos</a:t>
            </a:r>
            <a:r>
              <a:rPr lang="en-US" dirty="0"/>
              <a:t> de </a:t>
            </a:r>
            <a:r>
              <a:rPr lang="en-US" dirty="0" err="1"/>
              <a:t>caso</a:t>
            </a:r>
            <a:r>
              <a:rPr lang="en-US" dirty="0"/>
              <a:t> </a:t>
            </a:r>
            <a:r>
              <a:rPr lang="en-US" dirty="0" err="1"/>
              <a:t>na</a:t>
            </a:r>
            <a:r>
              <a:rPr lang="en-US" dirty="0"/>
              <a:t> </a:t>
            </a:r>
            <a:r>
              <a:rPr lang="en-US" dirty="0" err="1"/>
              <a:t>área</a:t>
            </a:r>
            <a:r>
              <a:rPr lang="en-US" dirty="0"/>
              <a:t> de </a:t>
            </a:r>
            <a:r>
              <a:rPr lang="en-US" dirty="0" err="1"/>
              <a:t>negócios</a:t>
            </a:r>
            <a:endParaRPr lang="en-US" dirty="0"/>
          </a:p>
          <a:p>
            <a:r>
              <a:rPr lang="en-US" dirty="0"/>
              <a:t>Canvas para </a:t>
            </a:r>
            <a:r>
              <a:rPr lang="en-US" dirty="0" err="1"/>
              <a:t>criar</a:t>
            </a:r>
            <a:r>
              <a:rPr lang="en-US" dirty="0"/>
              <a:t> </a:t>
            </a:r>
            <a:r>
              <a:rPr lang="en-US" dirty="0" err="1"/>
              <a:t>jogos</a:t>
            </a:r>
            <a:r>
              <a:rPr lang="en-US" dirty="0"/>
              <a:t> </a:t>
            </a:r>
            <a:r>
              <a:rPr lang="en-US" dirty="0" err="1"/>
              <a:t>educacionais</a:t>
            </a:r>
            <a:endParaRPr lang="en-US" dirty="0"/>
          </a:p>
          <a:p>
            <a:endParaRPr lang="en-US" dirty="0"/>
          </a:p>
          <a:p>
            <a:endParaRPr lang="pt-BR" dirty="0"/>
          </a:p>
        </p:txBody>
      </p:sp>
    </p:spTree>
    <p:extLst>
      <p:ext uri="{BB962C8B-B14F-4D97-AF65-F5344CB8AC3E}">
        <p14:creationId xmlns:p14="http://schemas.microsoft.com/office/powerpoint/2010/main" val="1246943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4" name="Picture 8" descr="http://nintendoportal.com/uploads/images/Gallery/wallpapers-mario/4c2538e2_Mario_Galaxy_Flying_Wallpaper.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 name="Date Placeholder 2"/>
          <p:cNvSpPr>
            <a:spLocks noGrp="1"/>
          </p:cNvSpPr>
          <p:nvPr>
            <p:ph type="dt" sz="half" idx="10"/>
          </p:nvPr>
        </p:nvSpPr>
        <p:spPr>
          <a:xfrm>
            <a:off x="1357290" y="6215083"/>
            <a:ext cx="1071570" cy="457200"/>
          </a:xfrm>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2" name="Slide Number Placeholder 1"/>
          <p:cNvSpPr>
            <a:spLocks noGrp="1"/>
          </p:cNvSpPr>
          <p:nvPr>
            <p:ph type="sldNum" sz="quarter" idx="12"/>
          </p:nvPr>
        </p:nvSpPr>
        <p:spPr/>
        <p:txBody>
          <a:bodyPr/>
          <a:lstStyle/>
          <a:p>
            <a:fld id="{BB152AAB-E794-4AAE-96FF-3CDB8C5C9FC8}" type="slidenum">
              <a:rPr lang="pt-BR" smtClean="0"/>
              <a:pPr/>
              <a:t>54</a:t>
            </a:fld>
            <a:endParaRPr lang="pt-BR"/>
          </a:p>
        </p:txBody>
      </p:sp>
    </p:spTree>
    <p:extLst>
      <p:ext uri="{BB962C8B-B14F-4D97-AF65-F5344CB8AC3E}">
        <p14:creationId xmlns:p14="http://schemas.microsoft.com/office/powerpoint/2010/main" val="1923102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fontScale="25000" lnSpcReduction="20000"/>
          </a:bodyPr>
          <a:lstStyle/>
          <a:p>
            <a:r>
              <a:rPr lang="pt-BR" sz="9600" dirty="0"/>
              <a:t>Geraldo Xexéo</a:t>
            </a:r>
          </a:p>
          <a:p>
            <a:r>
              <a:rPr lang="pt-BR" sz="4400" dirty="0"/>
              <a:t>PESC/COPPE – DCC/IM</a:t>
            </a:r>
          </a:p>
          <a:p>
            <a:r>
              <a:rPr lang="pt-BR" sz="4400" dirty="0"/>
              <a:t>Universidade Federal do Rio de Janeiro</a:t>
            </a:r>
          </a:p>
          <a:p>
            <a:r>
              <a:rPr lang="pt-BR" dirty="0">
                <a:hlinkClick r:id="rId2"/>
              </a:rPr>
              <a:t>xexeo@cos.ufrj.br</a:t>
            </a:r>
            <a:endParaRPr lang="pt-BR" dirty="0"/>
          </a:p>
          <a:p>
            <a:r>
              <a:rPr lang="pt-BR" dirty="0">
                <a:hlinkClick r:id="rId3"/>
              </a:rPr>
              <a:t>http://ludes.cos.ufrj.br</a:t>
            </a:r>
            <a:endParaRPr lang="pt-BR" dirty="0"/>
          </a:p>
          <a:p>
            <a:r>
              <a:rPr lang="pt-BR" dirty="0">
                <a:hlinkClick r:id="rId4"/>
              </a:rPr>
              <a:t>http://xexeo.net</a:t>
            </a:r>
            <a:r>
              <a:rPr lang="pt-BR" dirty="0"/>
              <a:t> </a:t>
            </a:r>
          </a:p>
          <a:p>
            <a:endParaRPr lang="pt-BR" dirty="0"/>
          </a:p>
        </p:txBody>
      </p:sp>
      <p:sp>
        <p:nvSpPr>
          <p:cNvPr id="2" name="Date Placeholder 1"/>
          <p:cNvSpPr>
            <a:spLocks noGrp="1"/>
          </p:cNvSpPr>
          <p:nvPr>
            <p:ph type="dt" sz="half" idx="10"/>
          </p:nvPr>
        </p:nvSpPr>
        <p:spPr/>
        <p:txBody>
          <a:bodyPr/>
          <a:lstStyle/>
          <a:p>
            <a:r>
              <a:rPr lang="en-US"/>
              <a:t>LUDES</a:t>
            </a:r>
            <a:endParaRPr lang="pt-BR"/>
          </a:p>
        </p:txBody>
      </p:sp>
      <p:sp>
        <p:nvSpPr>
          <p:cNvPr id="3" name="Footer Placeholder 2"/>
          <p:cNvSpPr>
            <a:spLocks noGrp="1"/>
          </p:cNvSpPr>
          <p:nvPr>
            <p:ph type="ftr" sz="quarter" idx="11"/>
          </p:nvPr>
        </p:nvSpPr>
        <p:spPr/>
        <p:txBody>
          <a:bodyPr/>
          <a:lstStyle/>
          <a:p>
            <a:r>
              <a:rPr lang="pt-BR"/>
              <a:t>Geraldo Xexéo  xexeo@cos.ufrj.br</a:t>
            </a:r>
          </a:p>
        </p:txBody>
      </p:sp>
      <p:sp>
        <p:nvSpPr>
          <p:cNvPr id="4" name="Slide Number Placeholder 3"/>
          <p:cNvSpPr>
            <a:spLocks noGrp="1"/>
          </p:cNvSpPr>
          <p:nvPr>
            <p:ph type="sldNum" sz="quarter" idx="12"/>
          </p:nvPr>
        </p:nvSpPr>
        <p:spPr/>
        <p:txBody>
          <a:bodyPr/>
          <a:lstStyle/>
          <a:p>
            <a:fld id="{BB152AAB-E794-4AAE-96FF-3CDB8C5C9FC8}" type="slidenum">
              <a:rPr lang="pt-BR" smtClean="0"/>
              <a:pPr/>
              <a:t>55</a:t>
            </a:fld>
            <a:endParaRPr lang="pt-BR"/>
          </a:p>
        </p:txBody>
      </p:sp>
      <p:sp>
        <p:nvSpPr>
          <p:cNvPr id="5" name="Title 4"/>
          <p:cNvSpPr>
            <a:spLocks noGrp="1"/>
          </p:cNvSpPr>
          <p:nvPr>
            <p:ph type="title"/>
          </p:nvPr>
        </p:nvSpPr>
        <p:spPr/>
        <p:txBody>
          <a:bodyPr/>
          <a:lstStyle/>
          <a:p>
            <a:r>
              <a:rPr lang="pt-BR" dirty="0"/>
              <a:t>FIM</a:t>
            </a:r>
          </a:p>
        </p:txBody>
      </p:sp>
    </p:spTree>
    <p:extLst>
      <p:ext uri="{BB962C8B-B14F-4D97-AF65-F5344CB8AC3E}">
        <p14:creationId xmlns:p14="http://schemas.microsoft.com/office/powerpoint/2010/main" val="314318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LUDES</a:t>
            </a:r>
            <a:endParaRPr lang="pt-BR" dirty="0"/>
          </a:p>
        </p:txBody>
      </p:sp>
      <p:sp>
        <p:nvSpPr>
          <p:cNvPr id="3" name="Footer Placeholder 2"/>
          <p:cNvSpPr>
            <a:spLocks noGrp="1"/>
          </p:cNvSpPr>
          <p:nvPr>
            <p:ph type="ftr" sz="quarter" idx="11"/>
          </p:nvPr>
        </p:nvSpPr>
        <p:spPr/>
        <p:txBody>
          <a:bodyPr/>
          <a:lstStyle/>
          <a:p>
            <a:r>
              <a:rPr lang="pt-BR"/>
              <a:t>Geraldo Xexéo</a:t>
            </a:r>
          </a:p>
        </p:txBody>
      </p:sp>
      <p:sp>
        <p:nvSpPr>
          <p:cNvPr id="4" name="Slide Number Placeholder 3"/>
          <p:cNvSpPr>
            <a:spLocks noGrp="1"/>
          </p:cNvSpPr>
          <p:nvPr>
            <p:ph type="sldNum" sz="quarter" idx="12"/>
          </p:nvPr>
        </p:nvSpPr>
        <p:spPr>
          <a:xfrm>
            <a:off x="7908637" y="6204855"/>
            <a:ext cx="1188000" cy="288000"/>
          </a:xfrm>
        </p:spPr>
        <p:txBody>
          <a:bodyPr/>
          <a:lstStyle/>
          <a:p>
            <a:fld id="{F665A725-84BE-4AA0-9253-6FB4078A0AD9}" type="slidenum">
              <a:rPr lang="pt-BR" smtClean="0"/>
              <a:t>56</a:t>
            </a:fld>
            <a:endParaRPr lang="pt-BR" dirty="0"/>
          </a:p>
        </p:txBody>
      </p:sp>
      <p:sp>
        <p:nvSpPr>
          <p:cNvPr id="5" name="Title 4"/>
          <p:cNvSpPr>
            <a:spLocks noGrp="1"/>
          </p:cNvSpPr>
          <p:nvPr>
            <p:ph type="title"/>
          </p:nvPr>
        </p:nvSpPr>
        <p:spPr>
          <a:xfrm>
            <a:off x="1403350" y="98803"/>
            <a:ext cx="7589440" cy="1143000"/>
          </a:xfrm>
        </p:spPr>
        <p:txBody>
          <a:bodyPr/>
          <a:lstStyle/>
          <a:p>
            <a:r>
              <a:rPr lang="pt-BR" dirty="0"/>
              <a:t>Contato</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280" y="1226859"/>
            <a:ext cx="3145482" cy="4749060"/>
          </a:xfrm>
          <a:prstGeom prst="rect">
            <a:avLst/>
          </a:prstGeom>
        </p:spPr>
      </p:pic>
      <p:sp>
        <p:nvSpPr>
          <p:cNvPr id="7" name="TextBox 6"/>
          <p:cNvSpPr txBox="1"/>
          <p:nvPr/>
        </p:nvSpPr>
        <p:spPr>
          <a:xfrm>
            <a:off x="4956052" y="3240400"/>
            <a:ext cx="3669579" cy="2115964"/>
          </a:xfrm>
          <a:prstGeom prst="rect">
            <a:avLst/>
          </a:prstGeom>
          <a:noFill/>
        </p:spPr>
        <p:txBody>
          <a:bodyPr wrap="square" rtlCol="0">
            <a:spAutoFit/>
          </a:bodyPr>
          <a:lstStyle/>
          <a:p>
            <a:r>
              <a:rPr lang="pt-BR" sz="2000" dirty="0">
                <a:solidFill>
                  <a:srgbClr val="024392"/>
                </a:solidFill>
              </a:rPr>
              <a:t>Geraldo Xexéo</a:t>
            </a:r>
          </a:p>
          <a:p>
            <a:r>
              <a:rPr lang="pt-BR" sz="2000" dirty="0">
                <a:solidFill>
                  <a:srgbClr val="024392"/>
                </a:solidFill>
                <a:hlinkClick r:id="rId4"/>
              </a:rPr>
              <a:t>xexeo@cos.ufrj.br</a:t>
            </a:r>
            <a:endParaRPr lang="pt-BR" sz="2000" dirty="0">
              <a:solidFill>
                <a:srgbClr val="024392"/>
              </a:solidFill>
            </a:endParaRPr>
          </a:p>
          <a:p>
            <a:pPr marL="0" indent="0">
              <a:buNone/>
            </a:pPr>
            <a:r>
              <a:rPr lang="pt-BR" sz="2000" dirty="0">
                <a:solidFill>
                  <a:srgbClr val="024392"/>
                </a:solidFill>
                <a:hlinkClick r:id="rId5"/>
              </a:rPr>
              <a:t>gxexeo@gmail.com</a:t>
            </a:r>
            <a:br>
              <a:rPr lang="pt-BR" sz="2000" dirty="0">
                <a:solidFill>
                  <a:srgbClr val="024392"/>
                </a:solidFill>
              </a:rPr>
            </a:br>
            <a:endParaRPr lang="pt-BR" sz="2000" dirty="0">
              <a:solidFill>
                <a:srgbClr val="024392"/>
              </a:solidFill>
            </a:endParaRPr>
          </a:p>
          <a:p>
            <a:pPr marL="0" indent="0">
              <a:buNone/>
            </a:pPr>
            <a:r>
              <a:rPr lang="pt-BR" sz="1050" dirty="0"/>
              <a:t>Este obra está licenciado com uma Licença </a:t>
            </a:r>
            <a:r>
              <a:rPr lang="pt-BR" sz="1050" dirty="0" err="1">
                <a:hlinkClick r:id="rId6"/>
              </a:rPr>
              <a:t>Creative</a:t>
            </a:r>
            <a:r>
              <a:rPr lang="pt-BR" sz="1050" dirty="0">
                <a:hlinkClick r:id="rId6"/>
              </a:rPr>
              <a:t> </a:t>
            </a:r>
            <a:r>
              <a:rPr lang="pt-BR" sz="1050" dirty="0" err="1">
                <a:hlinkClick r:id="rId6"/>
              </a:rPr>
              <a:t>Commons</a:t>
            </a:r>
            <a:r>
              <a:rPr lang="pt-BR" sz="1050" dirty="0">
                <a:hlinkClick r:id="rId6"/>
              </a:rPr>
              <a:t> Atribuição-</a:t>
            </a:r>
            <a:r>
              <a:rPr lang="pt-BR" sz="1050" dirty="0" err="1">
                <a:hlinkClick r:id="rId6"/>
              </a:rPr>
              <a:t>NãoComercial</a:t>
            </a:r>
            <a:r>
              <a:rPr lang="pt-BR" sz="1050" dirty="0">
                <a:hlinkClick r:id="rId6"/>
              </a:rPr>
              <a:t>-</a:t>
            </a:r>
            <a:r>
              <a:rPr lang="pt-BR" sz="1050" dirty="0" err="1">
                <a:hlinkClick r:id="rId6"/>
              </a:rPr>
              <a:t>SemDerivações</a:t>
            </a:r>
            <a:r>
              <a:rPr lang="pt-BR" sz="1050" dirty="0">
                <a:hlinkClick r:id="rId6"/>
              </a:rPr>
              <a:t> 4.0 Internacional</a:t>
            </a:r>
            <a:r>
              <a:rPr lang="pt-BR" sz="1050" dirty="0"/>
              <a:t>.</a:t>
            </a:r>
            <a:endParaRPr lang="pt-BR" sz="1050" b="1" dirty="0">
              <a:latin typeface="Arial Black" panose="020B0A04020102020204" pitchFamily="34" charset="0"/>
            </a:endParaRPr>
          </a:p>
          <a:p>
            <a:endParaRPr lang="pt-BR" sz="2000" dirty="0">
              <a:solidFill>
                <a:srgbClr val="024392"/>
              </a:solidFill>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9849" y="1841692"/>
            <a:ext cx="1115783" cy="500503"/>
          </a:xfrm>
          <a:prstGeom prst="rect">
            <a:avLst/>
          </a:prstGeom>
          <a:ln>
            <a:noFill/>
          </a:ln>
        </p:spPr>
      </p:pic>
      <p:grpSp>
        <p:nvGrpSpPr>
          <p:cNvPr id="9" name="Group 8"/>
          <p:cNvGrpSpPr/>
          <p:nvPr/>
        </p:nvGrpSpPr>
        <p:grpSpPr>
          <a:xfrm>
            <a:off x="5160549" y="1763770"/>
            <a:ext cx="885489" cy="656345"/>
            <a:chOff x="3440856" y="1756601"/>
            <a:chExt cx="885656" cy="753131"/>
          </a:xfrm>
          <a:noFill/>
        </p:grpSpPr>
        <p:sp>
          <p:nvSpPr>
            <p:cNvPr id="10" name="Rectangle 9"/>
            <p:cNvSpPr/>
            <p:nvPr/>
          </p:nvSpPr>
          <p:spPr bwMode="auto">
            <a:xfrm>
              <a:off x="3440856" y="1756601"/>
              <a:ext cx="885656" cy="753131"/>
            </a:xfrm>
            <a:prstGeom prst="rect">
              <a:avLst/>
            </a:prstGeom>
            <a:grpFill/>
            <a:ln w="12700" cap="flat" cmpd="sng" algn="ctr">
              <a:no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1800" b="0" i="0" u="sng" strike="noStrike" cap="none" normalizeH="0" baseline="0">
                <a:ln>
                  <a:noFill/>
                </a:ln>
                <a:solidFill>
                  <a:schemeClr val="tx1"/>
                </a:solidFill>
                <a:effectLst/>
                <a:latin typeface="Arial" charset="0"/>
              </a:endParaRPr>
            </a:p>
          </p:txBody>
        </p:sp>
        <p:pic>
          <p:nvPicPr>
            <p:cNvPr id="11" name="Picture 4" descr="c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6186" y="1768822"/>
              <a:ext cx="774997" cy="728689"/>
            </a:xfrm>
            <a:prstGeom prst="rect">
              <a:avLst/>
            </a:prstGeom>
            <a:grpFill/>
            <a:ln>
              <a:noFill/>
            </a:ln>
          </p:spPr>
        </p:pic>
      </p:grpSp>
      <p:pic>
        <p:nvPicPr>
          <p:cNvPr id="12" name="Picture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7861" y="921526"/>
            <a:ext cx="1658141" cy="695498"/>
          </a:xfrm>
          <a:prstGeom prst="rect">
            <a:avLst/>
          </a:prstGeom>
        </p:spPr>
      </p:pic>
      <p:pic>
        <p:nvPicPr>
          <p:cNvPr id="13" name="Picture 2" descr="http://www.ufrj.br/img/minerva/002minerva_color_ho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20612" y="187717"/>
            <a:ext cx="1788025" cy="717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t="33246" b="26746"/>
          <a:stretch/>
        </p:blipFill>
        <p:spPr>
          <a:xfrm>
            <a:off x="7172867" y="2693208"/>
            <a:ext cx="1614730" cy="430557"/>
          </a:xfrm>
          <a:prstGeom prst="rect">
            <a:avLst/>
          </a:prstGeom>
        </p:spPr>
      </p:pic>
      <p:pic>
        <p:nvPicPr>
          <p:cNvPr id="15" name="Picture 14"/>
          <p:cNvPicPr>
            <a:picLocks noChangeAspect="1"/>
          </p:cNvPicPr>
          <p:nvPr/>
        </p:nvPicPr>
        <p:blipFill rotWithShape="1">
          <a:blip r:embed="rId12">
            <a:extLst>
              <a:ext uri="{28A0092B-C50C-407E-A947-70E740481C1C}">
                <a14:useLocalDpi xmlns:a14="http://schemas.microsoft.com/office/drawing/2010/main" val="0"/>
              </a:ext>
            </a:extLst>
          </a:blip>
          <a:srcRect l="2967" t="8770" r="11366" b="13351"/>
          <a:stretch/>
        </p:blipFill>
        <p:spPr>
          <a:xfrm>
            <a:off x="4966938" y="2594214"/>
            <a:ext cx="1656445" cy="552148"/>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5685" y="964382"/>
            <a:ext cx="1791867" cy="652642"/>
          </a:xfrm>
          <a:prstGeom prst="rect">
            <a:avLst/>
          </a:prstGeom>
        </p:spPr>
      </p:pic>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53271" y="5144959"/>
            <a:ext cx="830960" cy="830960"/>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42263" y="5144959"/>
            <a:ext cx="830960" cy="830960"/>
          </a:xfrm>
          <a:prstGeom prst="rect">
            <a:avLst/>
          </a:prstGeom>
        </p:spPr>
      </p:pic>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59913" y="5144959"/>
            <a:ext cx="830960" cy="830960"/>
          </a:xfrm>
          <a:prstGeom prst="rect">
            <a:avLst/>
          </a:prstGeom>
        </p:spPr>
      </p:pic>
      <p:pic>
        <p:nvPicPr>
          <p:cNvPr id="20" name="Picture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56592" y="5144959"/>
            <a:ext cx="830960" cy="830960"/>
          </a:xfrm>
          <a:prstGeom prst="rect">
            <a:avLst/>
          </a:prstGeom>
        </p:spPr>
      </p:pic>
    </p:spTree>
    <p:extLst>
      <p:ext uri="{BB962C8B-B14F-4D97-AF65-F5344CB8AC3E}">
        <p14:creationId xmlns:p14="http://schemas.microsoft.com/office/powerpoint/2010/main" val="194385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a:t>Definição de Jogos</a:t>
            </a:r>
            <a:endParaRPr lang="en-US" dirty="0"/>
          </a:p>
        </p:txBody>
      </p:sp>
      <p:sp>
        <p:nvSpPr>
          <p:cNvPr id="5" name="Text Placeholder 4"/>
          <p:cNvSpPr>
            <a:spLocks noGrp="1"/>
          </p:cNvSpPr>
          <p:nvPr>
            <p:ph type="body" idx="1"/>
          </p:nvPr>
        </p:nvSpPr>
        <p:spPr/>
        <p:txBody>
          <a:bodyPr>
            <a:normAutofit/>
          </a:bodyPr>
          <a:lstStyle/>
          <a:p>
            <a:r>
              <a:rPr lang="pt-BR" sz="2800" dirty="0" err="1"/>
              <a:t>Huizinga</a:t>
            </a:r>
            <a:endParaRPr lang="pt-BR" sz="2800" dirty="0"/>
          </a:p>
        </p:txBody>
      </p:sp>
      <p:sp>
        <p:nvSpPr>
          <p:cNvPr id="6" name="Content Placeholder 5"/>
          <p:cNvSpPr>
            <a:spLocks noGrp="1"/>
          </p:cNvSpPr>
          <p:nvPr>
            <p:ph sz="half" idx="2"/>
          </p:nvPr>
        </p:nvSpPr>
        <p:spPr/>
        <p:txBody>
          <a:bodyPr>
            <a:normAutofit fontScale="70000" lnSpcReduction="20000"/>
          </a:bodyPr>
          <a:lstStyle/>
          <a:p>
            <a:r>
              <a:rPr lang="pt-BR" dirty="0"/>
              <a:t>Fora da vida comum, ordinária</a:t>
            </a:r>
          </a:p>
          <a:p>
            <a:r>
              <a:rPr lang="pt-BR" dirty="0"/>
              <a:t>Não sério</a:t>
            </a:r>
          </a:p>
          <a:p>
            <a:r>
              <a:rPr lang="pt-BR" dirty="0"/>
              <a:t>Fortemente absorvente</a:t>
            </a:r>
          </a:p>
          <a:p>
            <a:r>
              <a:rPr lang="pt-BR" dirty="0"/>
              <a:t>Não pode ser associada ao lucro ou interesse material</a:t>
            </a:r>
          </a:p>
          <a:p>
            <a:r>
              <a:rPr lang="pt-BR" dirty="0"/>
              <a:t>Acontece nas suas próprias fronteiras de tempo e espaço</a:t>
            </a:r>
          </a:p>
          <a:p>
            <a:r>
              <a:rPr lang="pt-BR" dirty="0"/>
              <a:t>Prossegue de acordo com regras</a:t>
            </a:r>
          </a:p>
          <a:p>
            <a:r>
              <a:rPr lang="pt-BR" dirty="0"/>
              <a:t>Cria agrupamentos sociais</a:t>
            </a:r>
          </a:p>
          <a:p>
            <a:endParaRPr lang="en-US" dirty="0"/>
          </a:p>
        </p:txBody>
      </p:sp>
      <p:sp>
        <p:nvSpPr>
          <p:cNvPr id="7" name="Text Placeholder 6"/>
          <p:cNvSpPr>
            <a:spLocks noGrp="1"/>
          </p:cNvSpPr>
          <p:nvPr>
            <p:ph type="body" sz="quarter" idx="3"/>
          </p:nvPr>
        </p:nvSpPr>
        <p:spPr/>
        <p:txBody>
          <a:bodyPr>
            <a:normAutofit/>
          </a:bodyPr>
          <a:lstStyle/>
          <a:p>
            <a:r>
              <a:rPr lang="pt-BR" sz="2800" dirty="0" err="1"/>
              <a:t>Zimmerman</a:t>
            </a:r>
            <a:r>
              <a:rPr lang="pt-BR" sz="2800" dirty="0"/>
              <a:t> &amp; al</a:t>
            </a:r>
            <a:endParaRPr lang="en-US" sz="2800" dirty="0"/>
          </a:p>
        </p:txBody>
      </p:sp>
      <p:sp>
        <p:nvSpPr>
          <p:cNvPr id="8" name="Content Placeholder 7"/>
          <p:cNvSpPr>
            <a:spLocks noGrp="1"/>
          </p:cNvSpPr>
          <p:nvPr>
            <p:ph sz="quarter" idx="4"/>
          </p:nvPr>
        </p:nvSpPr>
        <p:spPr/>
        <p:txBody>
          <a:bodyPr>
            <a:normAutofit/>
          </a:bodyPr>
          <a:lstStyle/>
          <a:p>
            <a:r>
              <a:rPr lang="pt-BR"/>
              <a:t>Um jogo é um sistema onde jogadores engajam em um conflito artificial, definido por regras, que resulta em um efeito quantificável</a:t>
            </a:r>
          </a:p>
          <a:p>
            <a:endParaRPr lang="en-US" dirty="0"/>
          </a:p>
        </p:txBody>
      </p:sp>
      <p:sp>
        <p:nvSpPr>
          <p:cNvPr id="2" name="Slide Number Placeholder 1"/>
          <p:cNvSpPr>
            <a:spLocks noGrp="1"/>
          </p:cNvSpPr>
          <p:nvPr>
            <p:ph type="sldNum" sz="quarter" idx="12"/>
          </p:nvPr>
        </p:nvSpPr>
        <p:spPr/>
        <p:txBody>
          <a:bodyPr/>
          <a:lstStyle/>
          <a:p>
            <a:fld id="{43D945FA-D686-41BC-9C3F-FE81BDC8DAD1}" type="slidenum">
              <a:rPr lang="pt-BR" smtClean="0"/>
              <a:t>6</a:t>
            </a:fld>
            <a:endParaRPr lang="pt-BR"/>
          </a:p>
        </p:txBody>
      </p:sp>
      <p:sp>
        <p:nvSpPr>
          <p:cNvPr id="3" name="Date Placeholder 2"/>
          <p:cNvSpPr>
            <a:spLocks noGrp="1"/>
          </p:cNvSpPr>
          <p:nvPr>
            <p:ph type="dt" sz="half" idx="10"/>
          </p:nvPr>
        </p:nvSpPr>
        <p:spPr/>
        <p:txBody>
          <a:bodyPr/>
          <a:lstStyle/>
          <a:p>
            <a:r>
              <a:rPr lang="pt-BR"/>
              <a:t>Geraldo Xexéo xexeo@cos.ufrj.br</a:t>
            </a:r>
          </a:p>
        </p:txBody>
      </p:sp>
      <p:sp>
        <p:nvSpPr>
          <p:cNvPr id="9" name="Footer Placeholder 8"/>
          <p:cNvSpPr>
            <a:spLocks noGrp="1"/>
          </p:cNvSpPr>
          <p:nvPr>
            <p:ph type="ftr" sz="quarter" idx="11"/>
          </p:nvPr>
        </p:nvSpPr>
        <p:spPr/>
        <p:txBody>
          <a:bodyPr/>
          <a:lstStyle/>
          <a:p>
            <a:r>
              <a:rPr lang="pt-BR"/>
              <a:t>Workshop CEFET</a:t>
            </a:r>
          </a:p>
        </p:txBody>
      </p:sp>
    </p:spTree>
    <p:extLst>
      <p:ext uri="{BB962C8B-B14F-4D97-AF65-F5344CB8AC3E}">
        <p14:creationId xmlns:p14="http://schemas.microsoft.com/office/powerpoint/2010/main" val="4218093910"/>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374BE7-9F81-4912-94E9-9D4515525621}"/>
              </a:ext>
            </a:extLst>
          </p:cNvPr>
          <p:cNvSpPr>
            <a:spLocks noGrp="1"/>
          </p:cNvSpPr>
          <p:nvPr>
            <p:ph type="title"/>
          </p:nvPr>
        </p:nvSpPr>
        <p:spPr/>
        <p:txBody>
          <a:bodyPr/>
          <a:lstStyle/>
          <a:p>
            <a:r>
              <a:rPr lang="en-US" dirty="0" err="1"/>
              <a:t>Definição</a:t>
            </a:r>
            <a:r>
              <a:rPr lang="en-US" dirty="0"/>
              <a:t> LUDES</a:t>
            </a:r>
            <a:endParaRPr lang="pt-BR" dirty="0"/>
          </a:p>
        </p:txBody>
      </p:sp>
      <p:sp>
        <p:nvSpPr>
          <p:cNvPr id="7" name="Date Placeholder 6">
            <a:extLst>
              <a:ext uri="{FF2B5EF4-FFF2-40B4-BE49-F238E27FC236}">
                <a16:creationId xmlns:a16="http://schemas.microsoft.com/office/drawing/2014/main" id="{4100C848-0275-4BC7-A184-691097A88A66}"/>
              </a:ext>
            </a:extLst>
          </p:cNvPr>
          <p:cNvSpPr>
            <a:spLocks noGrp="1"/>
          </p:cNvSpPr>
          <p:nvPr>
            <p:ph type="dt" sz="half" idx="10"/>
          </p:nvPr>
        </p:nvSpPr>
        <p:spPr/>
        <p:txBody>
          <a:bodyPr/>
          <a:lstStyle/>
          <a:p>
            <a:r>
              <a:rPr lang="en-US"/>
              <a:t>LUDES</a:t>
            </a:r>
            <a:endParaRPr lang="pt-BR"/>
          </a:p>
        </p:txBody>
      </p:sp>
      <p:sp>
        <p:nvSpPr>
          <p:cNvPr id="8" name="Footer Placeholder 7">
            <a:extLst>
              <a:ext uri="{FF2B5EF4-FFF2-40B4-BE49-F238E27FC236}">
                <a16:creationId xmlns:a16="http://schemas.microsoft.com/office/drawing/2014/main" id="{834D99E2-4152-4847-AE3E-B6933524E46D}"/>
              </a:ext>
            </a:extLst>
          </p:cNvPr>
          <p:cNvSpPr>
            <a:spLocks noGrp="1"/>
          </p:cNvSpPr>
          <p:nvPr>
            <p:ph type="ftr" sz="quarter" idx="11"/>
          </p:nvPr>
        </p:nvSpPr>
        <p:spPr/>
        <p:txBody>
          <a:bodyPr/>
          <a:lstStyle/>
          <a:p>
            <a:r>
              <a:rPr lang="pt-BR"/>
              <a:t>Geraldo Xexéo  xexeo@cos.ufrj.br</a:t>
            </a:r>
          </a:p>
        </p:txBody>
      </p:sp>
      <p:sp>
        <p:nvSpPr>
          <p:cNvPr id="9" name="Slide Number Placeholder 8">
            <a:extLst>
              <a:ext uri="{FF2B5EF4-FFF2-40B4-BE49-F238E27FC236}">
                <a16:creationId xmlns:a16="http://schemas.microsoft.com/office/drawing/2014/main" id="{1954936A-FB0B-4DC3-A300-A2D85D300580}"/>
              </a:ext>
            </a:extLst>
          </p:cNvPr>
          <p:cNvSpPr>
            <a:spLocks noGrp="1"/>
          </p:cNvSpPr>
          <p:nvPr>
            <p:ph type="sldNum" sz="quarter" idx="12"/>
          </p:nvPr>
        </p:nvSpPr>
        <p:spPr/>
        <p:txBody>
          <a:bodyPr/>
          <a:lstStyle/>
          <a:p>
            <a:fld id="{BB152AAB-E794-4AAE-96FF-3CDB8C5C9FC8}" type="slidenum">
              <a:rPr lang="pt-BR" smtClean="0"/>
              <a:pPr/>
              <a:t>7</a:t>
            </a:fld>
            <a:endParaRPr lang="pt-BR"/>
          </a:p>
        </p:txBody>
      </p:sp>
      <p:sp>
        <p:nvSpPr>
          <p:cNvPr id="11" name="Content Placeholder 10">
            <a:extLst>
              <a:ext uri="{FF2B5EF4-FFF2-40B4-BE49-F238E27FC236}">
                <a16:creationId xmlns:a16="http://schemas.microsoft.com/office/drawing/2014/main" id="{1FC0C4E1-0466-4AAD-8128-552FC48F57ED}"/>
              </a:ext>
            </a:extLst>
          </p:cNvPr>
          <p:cNvSpPr>
            <a:spLocks noGrp="1"/>
          </p:cNvSpPr>
          <p:nvPr>
            <p:ph sz="quarter" idx="13"/>
          </p:nvPr>
        </p:nvSpPr>
        <p:spPr/>
        <p:txBody>
          <a:bodyPr>
            <a:normAutofit fontScale="77500" lnSpcReduction="20000"/>
          </a:bodyPr>
          <a:lstStyle/>
          <a:p>
            <a:r>
              <a:rPr lang="pt-BR" dirty="0"/>
              <a:t>Jogos são atividades sociais e culturais voluntárias, significativas, fortemente absorventes, não-produtivas, que se utilizam de um mundo abstrato, com efeitos negociados no mundo real, e cujo desenvolvimento e resultado final é incerto, onde um ou mais jogadores, ou equipes de jogadores, modificam interativamente e de forma quantificável o estado de um sistema artificial, possivelmente em busca de objetivos conflitantes, por meio de decisões e ações, algumas com a capacidade de atrapalhar o adversário, sendo todo o processo regulado, orientado e limitado, por regras aceitas, e obtendo, com isso, uma recompensa psicológica, normalmente na forma de diversão, entretenimento, ou sensação de vitória sobre um adversário ou desafio. </a:t>
            </a:r>
          </a:p>
          <a:p>
            <a:endParaRPr lang="pt-BR" dirty="0"/>
          </a:p>
        </p:txBody>
      </p:sp>
    </p:spTree>
    <p:extLst>
      <p:ext uri="{BB962C8B-B14F-4D97-AF65-F5344CB8AC3E}">
        <p14:creationId xmlns:p14="http://schemas.microsoft.com/office/powerpoint/2010/main" val="264721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4C26-D428-49C8-8852-D37AAFF09FB2}"/>
              </a:ext>
            </a:extLst>
          </p:cNvPr>
          <p:cNvSpPr>
            <a:spLocks noGrp="1"/>
          </p:cNvSpPr>
          <p:nvPr>
            <p:ph type="title"/>
          </p:nvPr>
        </p:nvSpPr>
        <p:spPr/>
        <p:txBody>
          <a:bodyPr/>
          <a:lstStyle/>
          <a:p>
            <a:r>
              <a:rPr lang="en-US" dirty="0" err="1"/>
              <a:t>Vários</a:t>
            </a:r>
            <a:r>
              <a:rPr lang="en-US" dirty="0"/>
              <a:t> </a:t>
            </a:r>
            <a:r>
              <a:rPr lang="en-US" dirty="0" err="1"/>
              <a:t>significados</a:t>
            </a:r>
            <a:endParaRPr lang="pt-BR" dirty="0"/>
          </a:p>
        </p:txBody>
      </p:sp>
      <p:sp>
        <p:nvSpPr>
          <p:cNvPr id="3" name="Date Placeholder 2">
            <a:extLst>
              <a:ext uri="{FF2B5EF4-FFF2-40B4-BE49-F238E27FC236}">
                <a16:creationId xmlns:a16="http://schemas.microsoft.com/office/drawing/2014/main" id="{B32DC715-B5A2-46DF-AF39-8BA6FCE8C13D}"/>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B303B8D2-55AC-413E-ABB2-8AEF155FB4B0}"/>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2DE57DB8-DB81-48AB-82C5-DAFA27CE1123}"/>
              </a:ext>
            </a:extLst>
          </p:cNvPr>
          <p:cNvSpPr>
            <a:spLocks noGrp="1"/>
          </p:cNvSpPr>
          <p:nvPr>
            <p:ph type="sldNum" sz="quarter" idx="12"/>
          </p:nvPr>
        </p:nvSpPr>
        <p:spPr/>
        <p:txBody>
          <a:bodyPr/>
          <a:lstStyle/>
          <a:p>
            <a:fld id="{BB152AAB-E794-4AAE-96FF-3CDB8C5C9FC8}" type="slidenum">
              <a:rPr lang="pt-BR" smtClean="0"/>
              <a:pPr/>
              <a:t>8</a:t>
            </a:fld>
            <a:endParaRPr lang="pt-BR"/>
          </a:p>
        </p:txBody>
      </p:sp>
      <p:sp>
        <p:nvSpPr>
          <p:cNvPr id="6" name="Content Placeholder 5">
            <a:extLst>
              <a:ext uri="{FF2B5EF4-FFF2-40B4-BE49-F238E27FC236}">
                <a16:creationId xmlns:a16="http://schemas.microsoft.com/office/drawing/2014/main" id="{C67A2933-AB49-4060-91AE-4DA2D19E40D5}"/>
              </a:ext>
            </a:extLst>
          </p:cNvPr>
          <p:cNvSpPr>
            <a:spLocks noGrp="1"/>
          </p:cNvSpPr>
          <p:nvPr>
            <p:ph sz="quarter" idx="13"/>
          </p:nvPr>
        </p:nvSpPr>
        <p:spPr/>
        <p:txBody>
          <a:bodyPr>
            <a:normAutofit fontScale="70000" lnSpcReduction="20000"/>
          </a:bodyPr>
          <a:lstStyle/>
          <a:p>
            <a:pPr lvl="0"/>
            <a:r>
              <a:rPr lang="pt-BR" dirty="0"/>
              <a:t>Um jogo (</a:t>
            </a:r>
            <a:r>
              <a:rPr lang="pt-BR" b="1" dirty="0"/>
              <a:t>jogo-atividade</a:t>
            </a:r>
            <a:r>
              <a:rPr lang="pt-BR" dirty="0"/>
              <a:t>) segue a definição da seção anterior.</a:t>
            </a:r>
          </a:p>
          <a:p>
            <a:pPr lvl="0"/>
            <a:r>
              <a:rPr lang="pt-BR" dirty="0"/>
              <a:t>Um jogo (</a:t>
            </a:r>
            <a:r>
              <a:rPr lang="pt-BR" b="1" dirty="0"/>
              <a:t>jogo-ideal</a:t>
            </a:r>
            <a:r>
              <a:rPr lang="pt-BR" dirty="0"/>
              <a:t>) é um jogo visto de forma abstrata e destacada do mundo.</a:t>
            </a:r>
          </a:p>
          <a:p>
            <a:pPr lvl="0"/>
            <a:r>
              <a:rPr lang="pt-BR" dirty="0"/>
              <a:t>Um jogo (</a:t>
            </a:r>
            <a:r>
              <a:rPr lang="pt-BR" b="1" dirty="0"/>
              <a:t>jogo-artefato</a:t>
            </a:r>
            <a:r>
              <a:rPr lang="pt-BR" dirty="0"/>
              <a:t>) é qualquer artefato ou conjunto de artefatos que contenha os elementos necessários para que pessoas realizem um jogo-atividade, dentro de um contexto habilitador.</a:t>
            </a:r>
          </a:p>
          <a:p>
            <a:pPr lvl="0"/>
            <a:r>
              <a:rPr lang="pt-BR" dirty="0"/>
              <a:t>Um jogo (</a:t>
            </a:r>
            <a:r>
              <a:rPr lang="pt-BR" b="1" dirty="0"/>
              <a:t>jogo-partida</a:t>
            </a:r>
            <a:r>
              <a:rPr lang="pt-BR" dirty="0"/>
              <a:t>) é uma realização única de um jogo (jogo-atividade), por jogadores em um contexto definido, possivelmente utilizando um jogo (jogo-artefato) como habilitador.</a:t>
            </a:r>
          </a:p>
          <a:p>
            <a:pPr lvl="1"/>
            <a:r>
              <a:rPr lang="pt-BR" dirty="0"/>
              <a:t>Um contexto habilitador pode ser a mesa e cadeiras de um jogo de tabuleiro, ou um </a:t>
            </a:r>
            <a:r>
              <a:rPr lang="pt-BR" dirty="0" err="1"/>
              <a:t>consele</a:t>
            </a:r>
            <a:r>
              <a:rPr lang="pt-BR" dirty="0"/>
              <a:t> de </a:t>
            </a:r>
            <a:r>
              <a:rPr lang="pt-BR" dirty="0" err="1"/>
              <a:t>video-game</a:t>
            </a:r>
            <a:r>
              <a:rPr lang="pt-BR" dirty="0"/>
              <a:t> ou computador para um jogo digital.</a:t>
            </a:r>
          </a:p>
          <a:p>
            <a:endParaRPr lang="pt-BR" dirty="0"/>
          </a:p>
        </p:txBody>
      </p:sp>
    </p:spTree>
    <p:extLst>
      <p:ext uri="{BB962C8B-B14F-4D97-AF65-F5344CB8AC3E}">
        <p14:creationId xmlns:p14="http://schemas.microsoft.com/office/powerpoint/2010/main" val="367675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4C76022-E2C5-4CFA-9CC7-DFC98EE32DD4}"/>
              </a:ext>
            </a:extLst>
          </p:cNvPr>
          <p:cNvSpPr>
            <a:spLocks noGrp="1"/>
          </p:cNvSpPr>
          <p:nvPr>
            <p:ph type="dt" sz="half" idx="10"/>
          </p:nvPr>
        </p:nvSpPr>
        <p:spPr/>
        <p:txBody>
          <a:bodyPr/>
          <a:lstStyle/>
          <a:p>
            <a:r>
              <a:rPr lang="en-US"/>
              <a:t>LUDES</a:t>
            </a:r>
            <a:endParaRPr lang="pt-BR"/>
          </a:p>
        </p:txBody>
      </p:sp>
      <p:sp>
        <p:nvSpPr>
          <p:cNvPr id="4" name="Footer Placeholder 3">
            <a:extLst>
              <a:ext uri="{FF2B5EF4-FFF2-40B4-BE49-F238E27FC236}">
                <a16:creationId xmlns:a16="http://schemas.microsoft.com/office/drawing/2014/main" id="{77A7F621-659D-4E5B-9487-6C915BD208A3}"/>
              </a:ext>
            </a:extLst>
          </p:cNvPr>
          <p:cNvSpPr>
            <a:spLocks noGrp="1"/>
          </p:cNvSpPr>
          <p:nvPr>
            <p:ph type="ftr" sz="quarter" idx="11"/>
          </p:nvPr>
        </p:nvSpPr>
        <p:spPr/>
        <p:txBody>
          <a:bodyPr/>
          <a:lstStyle/>
          <a:p>
            <a:r>
              <a:rPr lang="pt-BR"/>
              <a:t>Geraldo Xexéo  xexeo@cos.ufrj.br</a:t>
            </a:r>
          </a:p>
        </p:txBody>
      </p:sp>
      <p:sp>
        <p:nvSpPr>
          <p:cNvPr id="5" name="Slide Number Placeholder 4">
            <a:extLst>
              <a:ext uri="{FF2B5EF4-FFF2-40B4-BE49-F238E27FC236}">
                <a16:creationId xmlns:a16="http://schemas.microsoft.com/office/drawing/2014/main" id="{0CDB2983-644D-473C-BE16-60145548E5B2}"/>
              </a:ext>
            </a:extLst>
          </p:cNvPr>
          <p:cNvSpPr>
            <a:spLocks noGrp="1"/>
          </p:cNvSpPr>
          <p:nvPr>
            <p:ph type="sldNum" sz="quarter" idx="12"/>
          </p:nvPr>
        </p:nvSpPr>
        <p:spPr/>
        <p:txBody>
          <a:bodyPr/>
          <a:lstStyle/>
          <a:p>
            <a:fld id="{BB152AAB-E794-4AAE-96FF-3CDB8C5C9FC8}" type="slidenum">
              <a:rPr lang="pt-BR" smtClean="0"/>
              <a:pPr/>
              <a:t>9</a:t>
            </a:fld>
            <a:endParaRPr lang="pt-BR"/>
          </a:p>
        </p:txBody>
      </p:sp>
      <p:pic>
        <p:nvPicPr>
          <p:cNvPr id="7" name="Picture 6">
            <a:extLst>
              <a:ext uri="{FF2B5EF4-FFF2-40B4-BE49-F238E27FC236}">
                <a16:creationId xmlns:a16="http://schemas.microsoft.com/office/drawing/2014/main" id="{6FEA901B-7DCD-4EF3-982A-837C387C06D5}"/>
              </a:ext>
            </a:extLst>
          </p:cNvPr>
          <p:cNvPicPr/>
          <p:nvPr/>
        </p:nvPicPr>
        <p:blipFill>
          <a:blip r:embed="rId2"/>
          <a:stretch>
            <a:fillRect/>
          </a:stretch>
        </p:blipFill>
        <p:spPr>
          <a:xfrm>
            <a:off x="719955" y="692696"/>
            <a:ext cx="7198178" cy="4968552"/>
          </a:xfrm>
          <a:prstGeom prst="rect">
            <a:avLst/>
          </a:prstGeom>
        </p:spPr>
      </p:pic>
    </p:spTree>
    <p:extLst>
      <p:ext uri="{BB962C8B-B14F-4D97-AF65-F5344CB8AC3E}">
        <p14:creationId xmlns:p14="http://schemas.microsoft.com/office/powerpoint/2010/main" val="3209651170"/>
      </p:ext>
    </p:extLst>
  </p:cSld>
  <p:clrMapOvr>
    <a:masterClrMapping/>
  </p:clrMapOvr>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Ludes</Template>
  <TotalTime>1072</TotalTime>
  <Words>2967</Words>
  <Application>Microsoft Office PowerPoint</Application>
  <PresentationFormat>On-screen Show (4:3)</PresentationFormat>
  <Paragraphs>556</Paragraphs>
  <Slides>56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Arial Black</vt:lpstr>
      <vt:lpstr>Calibri</vt:lpstr>
      <vt:lpstr>Tahoma</vt:lpstr>
      <vt:lpstr>Wingdings</vt:lpstr>
      <vt:lpstr>ApresentacaoLudesXexeo</vt:lpstr>
      <vt:lpstr>Apresentação do Laboratório</vt:lpstr>
      <vt:lpstr>LUDES</vt:lpstr>
      <vt:lpstr>Ludologia</vt:lpstr>
      <vt:lpstr>O que é um jogo</vt:lpstr>
      <vt:lpstr>PowerPoint Presentation</vt:lpstr>
      <vt:lpstr>Definição de Jogos</vt:lpstr>
      <vt:lpstr>Definição LUDES</vt:lpstr>
      <vt:lpstr>Vários significados</vt:lpstr>
      <vt:lpstr>PowerPoint Presentation</vt:lpstr>
      <vt:lpstr>Elementos dos Jogos</vt:lpstr>
      <vt:lpstr>Elementos dos Jogos</vt:lpstr>
      <vt:lpstr>Mecânica</vt:lpstr>
      <vt:lpstr>História - Piratas</vt:lpstr>
      <vt:lpstr>Estética</vt:lpstr>
      <vt:lpstr>Tecnologia</vt:lpstr>
      <vt:lpstr>4 Mitos Sobre Jogos</vt:lpstr>
      <vt:lpstr>Mitos</vt:lpstr>
      <vt:lpstr>Ou, em uma versão mais livre...</vt:lpstr>
      <vt:lpstr>Jogos são Coisa de Criança? </vt:lpstr>
      <vt:lpstr>O público de jogos é adulto!</vt:lpstr>
      <vt:lpstr>Jogos são Coisa de Menino? </vt:lpstr>
      <vt:lpstr>Mulheres jogam!</vt:lpstr>
      <vt:lpstr>Mulheres no Brasil jogam!</vt:lpstr>
      <vt:lpstr>Jogos Causam Violência? </vt:lpstr>
      <vt:lpstr>Jogos NÃO geraram uma epidemia de violência juvenil</vt:lpstr>
      <vt:lpstr>Violência x Jogos</vt:lpstr>
      <vt:lpstr>PowerPoint Presentation</vt:lpstr>
      <vt:lpstr>Jogos dão Dinheiro?</vt:lpstr>
      <vt:lpstr>O Mercado de Jogos</vt:lpstr>
      <vt:lpstr>Maiores  Empresas 2018</vt:lpstr>
      <vt:lpstr>Custos dos Jogos</vt:lpstr>
      <vt:lpstr>Cadeia de Valor dos Jogos</vt:lpstr>
      <vt:lpstr>Cadeia de Valor Original</vt:lpstr>
      <vt:lpstr>Cadeias de Valor mais Comuns</vt:lpstr>
      <vt:lpstr>Cadeias de Valor Atuais</vt:lpstr>
      <vt:lpstr>Como se faz um jogo?</vt:lpstr>
      <vt:lpstr>Como funciona um jogo?</vt:lpstr>
      <vt:lpstr>É difícil fazer um jogo?</vt:lpstr>
      <vt:lpstr>Modos de fazer um jogo</vt:lpstr>
      <vt:lpstr>Como é um jogo por dentro (II)</vt:lpstr>
      <vt:lpstr>Arquitetura de Jogos de Computador</vt:lpstr>
      <vt:lpstr>Pesquisando Sobre Jogos</vt:lpstr>
      <vt:lpstr>Pesquisas sobre jogos</vt:lpstr>
      <vt:lpstr>Metodologias de Desenvolvimento</vt:lpstr>
      <vt:lpstr>Rachinations</vt:lpstr>
      <vt:lpstr>Drama em Jogos</vt:lpstr>
      <vt:lpstr>Avaliação do Drama</vt:lpstr>
      <vt:lpstr>Maior Drama?</vt:lpstr>
      <vt:lpstr>Jogos com Propósito</vt:lpstr>
      <vt:lpstr>Treinamento</vt:lpstr>
      <vt:lpstr>http://www.jogos.ml/ - Jogos que resolvem problemas reais sem você saber...</vt:lpstr>
      <vt:lpstr>Data Mining em Jogos</vt:lpstr>
      <vt:lpstr>Outros trabalhos</vt:lpstr>
      <vt:lpstr>PowerPoint Presentation</vt:lpstr>
      <vt:lpstr>FIM</vt:lpstr>
      <vt:lpstr>Contato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Jogos ????</dc:title>
  <dc:creator>Geraldo Xexéo</dc:creator>
  <cp:lastModifiedBy>Geraldo Xexéo</cp:lastModifiedBy>
  <cp:revision>93</cp:revision>
  <dcterms:created xsi:type="dcterms:W3CDTF">2011-09-18T16:56:13Z</dcterms:created>
  <dcterms:modified xsi:type="dcterms:W3CDTF">2019-10-07T15:11:51Z</dcterms:modified>
</cp:coreProperties>
</file>